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sldIdLst>
    <p:sldId id="256" r:id="rId2"/>
    <p:sldId id="258" r:id="rId3"/>
    <p:sldId id="259" r:id="rId4"/>
    <p:sldId id="260" r:id="rId5"/>
    <p:sldId id="266" r:id="rId6"/>
    <p:sldId id="267" r:id="rId7"/>
    <p:sldId id="268" r:id="rId8"/>
    <p:sldId id="269" r:id="rId9"/>
    <p:sldId id="271" r:id="rId10"/>
    <p:sldId id="272" r:id="rId11"/>
    <p:sldId id="273" r:id="rId12"/>
    <p:sldId id="264" r:id="rId13"/>
    <p:sldId id="263" r:id="rId14"/>
    <p:sldId id="274" r:id="rId15"/>
    <p:sldId id="262" r:id="rId16"/>
    <p:sldId id="261" r:id="rId17"/>
    <p:sldId id="275" r:id="rId18"/>
    <p:sldId id="276" r:id="rId19"/>
    <p:sldId id="277" r:id="rId20"/>
    <p:sldId id="278" r:id="rId21"/>
    <p:sldId id="279" r:id="rId22"/>
    <p:sldId id="280" r:id="rId23"/>
    <p:sldId id="281" r:id="rId24"/>
    <p:sldId id="282" r:id="rId25"/>
    <p:sldId id="283" r:id="rId26"/>
    <p:sldId id="284" r:id="rId27"/>
    <p:sldId id="285" r:id="rId28"/>
    <p:sldId id="288" r:id="rId29"/>
    <p:sldId id="360" r:id="rId30"/>
    <p:sldId id="289" r:id="rId31"/>
    <p:sldId id="290" r:id="rId32"/>
    <p:sldId id="291" r:id="rId33"/>
    <p:sldId id="292" r:id="rId34"/>
    <p:sldId id="366" r:id="rId35"/>
    <p:sldId id="293" r:id="rId36"/>
    <p:sldId id="294" r:id="rId37"/>
    <p:sldId id="295" r:id="rId38"/>
    <p:sldId id="361" r:id="rId39"/>
    <p:sldId id="297" r:id="rId40"/>
    <p:sldId id="364" r:id="rId41"/>
    <p:sldId id="299" r:id="rId42"/>
    <p:sldId id="300" r:id="rId43"/>
    <p:sldId id="301" r:id="rId44"/>
    <p:sldId id="365" r:id="rId45"/>
    <p:sldId id="303" r:id="rId46"/>
    <p:sldId id="304" r:id="rId47"/>
    <p:sldId id="305" r:id="rId48"/>
    <p:sldId id="307" r:id="rId49"/>
    <p:sldId id="308" r:id="rId50"/>
    <p:sldId id="309" r:id="rId51"/>
    <p:sldId id="310" r:id="rId52"/>
    <p:sldId id="306" r:id="rId53"/>
    <p:sldId id="311" r:id="rId54"/>
    <p:sldId id="373" r:id="rId55"/>
    <p:sldId id="312" r:id="rId56"/>
    <p:sldId id="313" r:id="rId57"/>
    <p:sldId id="367" r:id="rId58"/>
    <p:sldId id="314" r:id="rId59"/>
    <p:sldId id="315" r:id="rId60"/>
    <p:sldId id="316" r:id="rId61"/>
    <p:sldId id="317" r:id="rId62"/>
    <p:sldId id="368" r:id="rId63"/>
    <p:sldId id="318" r:id="rId64"/>
    <p:sldId id="369" r:id="rId65"/>
    <p:sldId id="319" r:id="rId66"/>
    <p:sldId id="320" r:id="rId67"/>
    <p:sldId id="321" r:id="rId68"/>
    <p:sldId id="322" r:id="rId69"/>
    <p:sldId id="323" r:id="rId70"/>
    <p:sldId id="324" r:id="rId71"/>
    <p:sldId id="372" r:id="rId72"/>
    <p:sldId id="374" r:id="rId73"/>
    <p:sldId id="370" r:id="rId74"/>
    <p:sldId id="375" r:id="rId75"/>
    <p:sldId id="376" r:id="rId76"/>
    <p:sldId id="377" r:id="rId77"/>
    <p:sldId id="378" r:id="rId78"/>
    <p:sldId id="379" r:id="rId79"/>
    <p:sldId id="325" r:id="rId80"/>
    <p:sldId id="326" r:id="rId81"/>
    <p:sldId id="327" r:id="rId82"/>
    <p:sldId id="381" r:id="rId83"/>
    <p:sldId id="328" r:id="rId84"/>
    <p:sldId id="382" r:id="rId85"/>
    <p:sldId id="329" r:id="rId86"/>
    <p:sldId id="383" r:id="rId87"/>
    <p:sldId id="330" r:id="rId88"/>
    <p:sldId id="385" r:id="rId89"/>
    <p:sldId id="331" r:id="rId90"/>
    <p:sldId id="380" r:id="rId91"/>
    <p:sldId id="332" r:id="rId92"/>
    <p:sldId id="384" r:id="rId93"/>
    <p:sldId id="333" r:id="rId94"/>
    <p:sldId id="386" r:id="rId95"/>
    <p:sldId id="387" r:id="rId96"/>
    <p:sldId id="388" r:id="rId97"/>
    <p:sldId id="334" r:id="rId98"/>
    <p:sldId id="336" r:id="rId99"/>
    <p:sldId id="335" r:id="rId100"/>
    <p:sldId id="337" r:id="rId101"/>
    <p:sldId id="338" r:id="rId102"/>
    <p:sldId id="339" r:id="rId103"/>
    <p:sldId id="340" r:id="rId104"/>
    <p:sldId id="341" r:id="rId105"/>
    <p:sldId id="342" r:id="rId106"/>
    <p:sldId id="343" r:id="rId107"/>
    <p:sldId id="344" r:id="rId108"/>
    <p:sldId id="346" r:id="rId109"/>
    <p:sldId id="347" r:id="rId110"/>
    <p:sldId id="345" r:id="rId111"/>
    <p:sldId id="348" r:id="rId112"/>
    <p:sldId id="349" r:id="rId113"/>
    <p:sldId id="350" r:id="rId114"/>
    <p:sldId id="351" r:id="rId115"/>
    <p:sldId id="352" r:id="rId116"/>
    <p:sldId id="486" r:id="rId117"/>
    <p:sldId id="353" r:id="rId118"/>
    <p:sldId id="354" r:id="rId119"/>
    <p:sldId id="355" r:id="rId120"/>
    <p:sldId id="389" r:id="rId121"/>
    <p:sldId id="356" r:id="rId122"/>
    <p:sldId id="357" r:id="rId123"/>
    <p:sldId id="358" r:id="rId124"/>
    <p:sldId id="359" r:id="rId125"/>
    <p:sldId id="390" r:id="rId126"/>
    <p:sldId id="391" r:id="rId127"/>
    <p:sldId id="392" r:id="rId128"/>
    <p:sldId id="393" r:id="rId129"/>
    <p:sldId id="394" r:id="rId130"/>
    <p:sldId id="487" r:id="rId131"/>
    <p:sldId id="395" r:id="rId132"/>
    <p:sldId id="396" r:id="rId133"/>
    <p:sldId id="397" r:id="rId134"/>
    <p:sldId id="488" r:id="rId135"/>
    <p:sldId id="398" r:id="rId136"/>
    <p:sldId id="399" r:id="rId137"/>
    <p:sldId id="400" r:id="rId138"/>
    <p:sldId id="401" r:id="rId139"/>
    <p:sldId id="402" r:id="rId140"/>
    <p:sldId id="403" r:id="rId141"/>
    <p:sldId id="404" r:id="rId142"/>
    <p:sldId id="405" r:id="rId143"/>
    <p:sldId id="489" r:id="rId144"/>
    <p:sldId id="406" r:id="rId145"/>
    <p:sldId id="407" r:id="rId146"/>
    <p:sldId id="408" r:id="rId147"/>
    <p:sldId id="409" r:id="rId148"/>
    <p:sldId id="410" r:id="rId149"/>
    <p:sldId id="490" r:id="rId150"/>
    <p:sldId id="411" r:id="rId151"/>
    <p:sldId id="412" r:id="rId152"/>
    <p:sldId id="413" r:id="rId153"/>
    <p:sldId id="414" r:id="rId154"/>
    <p:sldId id="415" r:id="rId155"/>
    <p:sldId id="416" r:id="rId156"/>
    <p:sldId id="417" r:id="rId157"/>
    <p:sldId id="491" r:id="rId158"/>
    <p:sldId id="418" r:id="rId159"/>
    <p:sldId id="419" r:id="rId160"/>
    <p:sldId id="420" r:id="rId161"/>
    <p:sldId id="421" r:id="rId162"/>
    <p:sldId id="422" r:id="rId163"/>
    <p:sldId id="423" r:id="rId164"/>
    <p:sldId id="424" r:id="rId165"/>
    <p:sldId id="438" r:id="rId166"/>
    <p:sldId id="425" r:id="rId167"/>
    <p:sldId id="426" r:id="rId168"/>
    <p:sldId id="427" r:id="rId169"/>
    <p:sldId id="428" r:id="rId170"/>
    <p:sldId id="429" r:id="rId171"/>
    <p:sldId id="430" r:id="rId172"/>
    <p:sldId id="431" r:id="rId173"/>
    <p:sldId id="432" r:id="rId174"/>
    <p:sldId id="433" r:id="rId175"/>
    <p:sldId id="434" r:id="rId176"/>
    <p:sldId id="435" r:id="rId177"/>
    <p:sldId id="436" r:id="rId178"/>
    <p:sldId id="492" r:id="rId179"/>
    <p:sldId id="437" r:id="rId180"/>
    <p:sldId id="439" r:id="rId181"/>
    <p:sldId id="493" r:id="rId182"/>
    <p:sldId id="441" r:id="rId183"/>
    <p:sldId id="450" r:id="rId184"/>
    <p:sldId id="442" r:id="rId185"/>
    <p:sldId id="443" r:id="rId186"/>
    <p:sldId id="444" r:id="rId187"/>
    <p:sldId id="445" r:id="rId188"/>
    <p:sldId id="447" r:id="rId189"/>
    <p:sldId id="448" r:id="rId190"/>
    <p:sldId id="449" r:id="rId191"/>
    <p:sldId id="494" r:id="rId1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60"/>
  </p:normalViewPr>
  <p:slideViewPr>
    <p:cSldViewPr snapToGrid="0">
      <p:cViewPr varScale="1">
        <p:scale>
          <a:sx n="78" d="100"/>
          <a:sy n="78" d="100"/>
        </p:scale>
        <p:origin x="9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10.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43.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25.svg"/><Relationship Id="rId11" Type="http://schemas.openxmlformats.org/officeDocument/2006/relationships/image" Target="../media/image77.png"/><Relationship Id="rId5" Type="http://schemas.openxmlformats.org/officeDocument/2006/relationships/image" Target="../media/image24.png"/><Relationship Id="rId10" Type="http://schemas.openxmlformats.org/officeDocument/2006/relationships/image" Target="../media/image76.svg"/><Relationship Id="rId4" Type="http://schemas.openxmlformats.org/officeDocument/2006/relationships/image" Target="../media/image44.svg"/><Relationship Id="rId9" Type="http://schemas.openxmlformats.org/officeDocument/2006/relationships/image" Target="../media/image75.png"/></Relationships>
</file>

<file path=ppt/diagrams/_rels/data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27.svg"/></Relationships>
</file>

<file path=ppt/diagrams/_rels/data1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7.svg"/></Relationships>
</file>

<file path=ppt/diagrams/_rels/data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7.svg"/></Relationships>
</file>

<file path=ppt/diagrams/_rels/data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27.svg"/></Relationships>
</file>

<file path=ppt/diagrams/_rels/data1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svg"/><Relationship Id="rId7" Type="http://schemas.openxmlformats.org/officeDocument/2006/relationships/image" Target="../media/image25.svg"/><Relationship Id="rId2" Type="http://schemas.openxmlformats.org/officeDocument/2006/relationships/image" Target="../media/image29.png"/><Relationship Id="rId1" Type="http://schemas.openxmlformats.org/officeDocument/2006/relationships/hyperlink" Target="https://www.simplilearn.com/tutorials/cpp-tutorial/class-and-object-in-cpp" TargetMode="External"/><Relationship Id="rId6" Type="http://schemas.openxmlformats.org/officeDocument/2006/relationships/image" Target="../media/image24.png"/><Relationship Id="rId11" Type="http://schemas.openxmlformats.org/officeDocument/2006/relationships/image" Target="../media/image36.svg"/><Relationship Id="rId5" Type="http://schemas.openxmlformats.org/officeDocument/2006/relationships/image" Target="../media/image32.sv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svg"/></Relationships>
</file>

<file path=ppt/diagrams/_rels/data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7.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35.png"/><Relationship Id="rId3" Type="http://schemas.openxmlformats.org/officeDocument/2006/relationships/image" Target="../media/image45.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46.svg"/><Relationship Id="rId9" Type="http://schemas.openxmlformats.org/officeDocument/2006/relationships/image" Target="../media/image69.png"/><Relationship Id="rId14" Type="http://schemas.openxmlformats.org/officeDocument/2006/relationships/image" Target="../media/image36.svg"/></Relationships>
</file>

<file path=ppt/diagrams/_rels/data8.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43.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25.svg"/><Relationship Id="rId11" Type="http://schemas.openxmlformats.org/officeDocument/2006/relationships/image" Target="../media/image77.png"/><Relationship Id="rId5" Type="http://schemas.openxmlformats.org/officeDocument/2006/relationships/image" Target="../media/image24.png"/><Relationship Id="rId10" Type="http://schemas.openxmlformats.org/officeDocument/2006/relationships/image" Target="../media/image76.svg"/><Relationship Id="rId4" Type="http://schemas.openxmlformats.org/officeDocument/2006/relationships/image" Target="../media/image44.svg"/><Relationship Id="rId9" Type="http://schemas.openxmlformats.org/officeDocument/2006/relationships/image" Target="../media/image75.png"/></Relationships>
</file>

<file path=ppt/diagrams/_rels/data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43.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25.svg"/><Relationship Id="rId11" Type="http://schemas.openxmlformats.org/officeDocument/2006/relationships/image" Target="../media/image77.png"/><Relationship Id="rId5" Type="http://schemas.openxmlformats.org/officeDocument/2006/relationships/image" Target="../media/image24.png"/><Relationship Id="rId10" Type="http://schemas.openxmlformats.org/officeDocument/2006/relationships/image" Target="../media/image76.svg"/><Relationship Id="rId4" Type="http://schemas.openxmlformats.org/officeDocument/2006/relationships/image" Target="../media/image44.svg"/><Relationship Id="rId9" Type="http://schemas.openxmlformats.org/officeDocument/2006/relationships/image" Target="../media/image7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43.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25.svg"/><Relationship Id="rId11" Type="http://schemas.openxmlformats.org/officeDocument/2006/relationships/image" Target="../media/image77.png"/><Relationship Id="rId5" Type="http://schemas.openxmlformats.org/officeDocument/2006/relationships/image" Target="../media/image24.png"/><Relationship Id="rId10" Type="http://schemas.openxmlformats.org/officeDocument/2006/relationships/image" Target="../media/image76.svg"/><Relationship Id="rId4" Type="http://schemas.openxmlformats.org/officeDocument/2006/relationships/image" Target="../media/image44.svg"/><Relationship Id="rId9" Type="http://schemas.openxmlformats.org/officeDocument/2006/relationships/image" Target="../media/image75.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2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7.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27.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simplilearn.com/tutorials/cpp-tutorial/class-and-object-in-cpp" TargetMode="External"/><Relationship Id="rId7" Type="http://schemas.openxmlformats.org/officeDocument/2006/relationships/image" Target="../media/image25.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24.png"/><Relationship Id="rId11" Type="http://schemas.openxmlformats.org/officeDocument/2006/relationships/image" Target="../media/image36.svg"/><Relationship Id="rId5" Type="http://schemas.openxmlformats.org/officeDocument/2006/relationships/image" Target="../media/image32.sv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7.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35.png"/><Relationship Id="rId3" Type="http://schemas.openxmlformats.org/officeDocument/2006/relationships/image" Target="../media/image45.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46.svg"/><Relationship Id="rId9" Type="http://schemas.openxmlformats.org/officeDocument/2006/relationships/image" Target="../media/image69.png"/><Relationship Id="rId14" Type="http://schemas.openxmlformats.org/officeDocument/2006/relationships/image" Target="../media/image3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43.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25.svg"/><Relationship Id="rId11" Type="http://schemas.openxmlformats.org/officeDocument/2006/relationships/image" Target="../media/image77.png"/><Relationship Id="rId5" Type="http://schemas.openxmlformats.org/officeDocument/2006/relationships/image" Target="../media/image24.png"/><Relationship Id="rId10" Type="http://schemas.openxmlformats.org/officeDocument/2006/relationships/image" Target="../media/image76.svg"/><Relationship Id="rId4" Type="http://schemas.openxmlformats.org/officeDocument/2006/relationships/image" Target="../media/image44.svg"/><Relationship Id="rId9" Type="http://schemas.openxmlformats.org/officeDocument/2006/relationships/image" Target="../media/image75.png"/></Relationships>
</file>

<file path=ppt/diagrams/_rels/drawing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43.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25.svg"/><Relationship Id="rId11" Type="http://schemas.openxmlformats.org/officeDocument/2006/relationships/image" Target="../media/image77.png"/><Relationship Id="rId5" Type="http://schemas.openxmlformats.org/officeDocument/2006/relationships/image" Target="../media/image24.png"/><Relationship Id="rId10" Type="http://schemas.openxmlformats.org/officeDocument/2006/relationships/image" Target="../media/image76.svg"/><Relationship Id="rId4" Type="http://schemas.openxmlformats.org/officeDocument/2006/relationships/image" Target="../media/image44.svg"/><Relationship Id="rId9" Type="http://schemas.openxmlformats.org/officeDocument/2006/relationships/image" Target="../media/image7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0D28CC-D36F-48CB-A818-D64633F4D4F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D4E600-D611-4037-A72E-89785EA439E2}">
      <dgm:prSet/>
      <dgm:spPr/>
      <dgm:t>
        <a:bodyPr/>
        <a:lstStyle/>
        <a:p>
          <a:pPr>
            <a:lnSpc>
              <a:spcPct val="100000"/>
            </a:lnSpc>
          </a:pPr>
          <a:r>
            <a:rPr lang="en-US" b="0" i="0" baseline="0"/>
            <a:t>Complex machines are built by </a:t>
          </a:r>
          <a:r>
            <a:rPr lang="en-US" b="1" i="0" baseline="0"/>
            <a:t>combining parts</a:t>
          </a:r>
          <a:endParaRPr lang="en-US"/>
        </a:p>
      </dgm:t>
    </dgm:pt>
    <dgm:pt modelId="{64D73BF6-70F4-4403-81C8-A0BA74963E3B}" type="parTrans" cxnId="{38605027-9209-42AA-A9C7-8C994E84794E}">
      <dgm:prSet/>
      <dgm:spPr/>
      <dgm:t>
        <a:bodyPr/>
        <a:lstStyle/>
        <a:p>
          <a:endParaRPr lang="en-US"/>
        </a:p>
      </dgm:t>
    </dgm:pt>
    <dgm:pt modelId="{D20CAB98-3412-414F-81D9-CCF3AF449975}" type="sibTrans" cxnId="{38605027-9209-42AA-A9C7-8C994E84794E}">
      <dgm:prSet/>
      <dgm:spPr/>
      <dgm:t>
        <a:bodyPr/>
        <a:lstStyle/>
        <a:p>
          <a:endParaRPr lang="en-US"/>
        </a:p>
      </dgm:t>
    </dgm:pt>
    <dgm:pt modelId="{08F13F61-B4EB-4B56-AD9A-51A3D8B56A13}">
      <dgm:prSet/>
      <dgm:spPr/>
      <dgm:t>
        <a:bodyPr/>
        <a:lstStyle/>
        <a:p>
          <a:pPr>
            <a:lnSpc>
              <a:spcPct val="100000"/>
            </a:lnSpc>
          </a:pPr>
          <a:r>
            <a:rPr lang="en-US" b="0" i="0" baseline="0"/>
            <a:t>These parts are </a:t>
          </a:r>
          <a:r>
            <a:rPr lang="en-US" b="1" i="0" baseline="0"/>
            <a:t>independent and reusable</a:t>
          </a:r>
          <a:endParaRPr lang="en-US"/>
        </a:p>
      </dgm:t>
    </dgm:pt>
    <dgm:pt modelId="{A25D26D4-A3FF-4854-B988-B012F5DD9766}" type="parTrans" cxnId="{40613944-B1E3-4A71-B72A-A395C5E9B7F5}">
      <dgm:prSet/>
      <dgm:spPr/>
      <dgm:t>
        <a:bodyPr/>
        <a:lstStyle/>
        <a:p>
          <a:endParaRPr lang="en-US"/>
        </a:p>
      </dgm:t>
    </dgm:pt>
    <dgm:pt modelId="{3DA48FD6-EAF0-4BAC-90E4-D65083A4E92C}" type="sibTrans" cxnId="{40613944-B1E3-4A71-B72A-A395C5E9B7F5}">
      <dgm:prSet/>
      <dgm:spPr/>
      <dgm:t>
        <a:bodyPr/>
        <a:lstStyle/>
        <a:p>
          <a:endParaRPr lang="en-US"/>
        </a:p>
      </dgm:t>
    </dgm:pt>
    <dgm:pt modelId="{EEAF0B9F-8E3F-4C94-9DE6-07C5E966BA27}">
      <dgm:prSet/>
      <dgm:spPr/>
      <dgm:t>
        <a:bodyPr/>
        <a:lstStyle/>
        <a:p>
          <a:pPr>
            <a:lnSpc>
              <a:spcPct val="100000"/>
            </a:lnSpc>
          </a:pPr>
          <a:r>
            <a:rPr lang="en-US" b="0" i="0" baseline="0" dirty="0"/>
            <a:t>We focus on </a:t>
          </a:r>
          <a:r>
            <a:rPr lang="en-US" b="1" i="0" baseline="0" dirty="0"/>
            <a:t>how parts connect</a:t>
          </a:r>
          <a:r>
            <a:rPr lang="en-US" b="0" i="0" baseline="0" dirty="0"/>
            <a:t>, not how they are made internally</a:t>
          </a:r>
          <a:endParaRPr lang="en-US" dirty="0"/>
        </a:p>
      </dgm:t>
    </dgm:pt>
    <dgm:pt modelId="{3B9CCE5E-DFD7-4763-A919-C60DA7CD5C73}" type="parTrans" cxnId="{F2F5497F-FD06-4F19-9047-E7F96934AED8}">
      <dgm:prSet/>
      <dgm:spPr/>
      <dgm:t>
        <a:bodyPr/>
        <a:lstStyle/>
        <a:p>
          <a:endParaRPr lang="en-US"/>
        </a:p>
      </dgm:t>
    </dgm:pt>
    <dgm:pt modelId="{F92E3DB8-E98D-4916-8889-93E014FF44E5}" type="sibTrans" cxnId="{F2F5497F-FD06-4F19-9047-E7F96934AED8}">
      <dgm:prSet/>
      <dgm:spPr/>
      <dgm:t>
        <a:bodyPr/>
        <a:lstStyle/>
        <a:p>
          <a:endParaRPr lang="en-US"/>
        </a:p>
      </dgm:t>
    </dgm:pt>
    <dgm:pt modelId="{14A52E7C-22F3-4332-8D82-DF26C1089C35}" type="pres">
      <dgm:prSet presAssocID="{4C0D28CC-D36F-48CB-A818-D64633F4D4F6}" presName="root" presStyleCnt="0">
        <dgm:presLayoutVars>
          <dgm:dir/>
          <dgm:resizeHandles val="exact"/>
        </dgm:presLayoutVars>
      </dgm:prSet>
      <dgm:spPr/>
    </dgm:pt>
    <dgm:pt modelId="{1A37DFC8-37D9-4E05-9146-0A343F48B2E6}" type="pres">
      <dgm:prSet presAssocID="{CFD4E600-D611-4037-A72E-89785EA439E2}" presName="compNode" presStyleCnt="0"/>
      <dgm:spPr/>
    </dgm:pt>
    <dgm:pt modelId="{4F1BB7EE-888E-4A25-93C4-FB50585E9837}" type="pres">
      <dgm:prSet presAssocID="{CFD4E600-D611-4037-A72E-89785EA439E2}" presName="bgRect" presStyleLbl="bgShp" presStyleIdx="0" presStyleCnt="3"/>
      <dgm:spPr/>
    </dgm:pt>
    <dgm:pt modelId="{5D323D40-6983-428E-865B-08300EB78CFA}" type="pres">
      <dgm:prSet presAssocID="{CFD4E600-D611-4037-A72E-89785EA439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5CBECFC0-D49E-4709-8F44-FFD3FFDB91F0}" type="pres">
      <dgm:prSet presAssocID="{CFD4E600-D611-4037-A72E-89785EA439E2}" presName="spaceRect" presStyleCnt="0"/>
      <dgm:spPr/>
    </dgm:pt>
    <dgm:pt modelId="{71B10821-4DA2-46E4-969E-15E81F8B09BB}" type="pres">
      <dgm:prSet presAssocID="{CFD4E600-D611-4037-A72E-89785EA439E2}" presName="parTx" presStyleLbl="revTx" presStyleIdx="0" presStyleCnt="3">
        <dgm:presLayoutVars>
          <dgm:chMax val="0"/>
          <dgm:chPref val="0"/>
        </dgm:presLayoutVars>
      </dgm:prSet>
      <dgm:spPr/>
    </dgm:pt>
    <dgm:pt modelId="{9968C773-78A4-424E-949B-332C18487A28}" type="pres">
      <dgm:prSet presAssocID="{D20CAB98-3412-414F-81D9-CCF3AF449975}" presName="sibTrans" presStyleCnt="0"/>
      <dgm:spPr/>
    </dgm:pt>
    <dgm:pt modelId="{9741A22E-E999-48E5-8E34-0448E6C600B5}" type="pres">
      <dgm:prSet presAssocID="{08F13F61-B4EB-4B56-AD9A-51A3D8B56A13}" presName="compNode" presStyleCnt="0"/>
      <dgm:spPr/>
    </dgm:pt>
    <dgm:pt modelId="{E50852EA-4D43-4ADA-BD98-445E1681AF4E}" type="pres">
      <dgm:prSet presAssocID="{08F13F61-B4EB-4B56-AD9A-51A3D8B56A13}" presName="bgRect" presStyleLbl="bgShp" presStyleIdx="1" presStyleCnt="3"/>
      <dgm:spPr/>
    </dgm:pt>
    <dgm:pt modelId="{76D1AB7B-87E7-46EF-8275-B7B3BBFA73DD}" type="pres">
      <dgm:prSet presAssocID="{08F13F61-B4EB-4B56-AD9A-51A3D8B56A1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8E72876-9173-4D6C-92FB-84CB058C08A7}" type="pres">
      <dgm:prSet presAssocID="{08F13F61-B4EB-4B56-AD9A-51A3D8B56A13}" presName="spaceRect" presStyleCnt="0"/>
      <dgm:spPr/>
    </dgm:pt>
    <dgm:pt modelId="{610B2D82-EE29-410B-BFB6-8AEF3530BDF0}" type="pres">
      <dgm:prSet presAssocID="{08F13F61-B4EB-4B56-AD9A-51A3D8B56A13}" presName="parTx" presStyleLbl="revTx" presStyleIdx="1" presStyleCnt="3">
        <dgm:presLayoutVars>
          <dgm:chMax val="0"/>
          <dgm:chPref val="0"/>
        </dgm:presLayoutVars>
      </dgm:prSet>
      <dgm:spPr/>
    </dgm:pt>
    <dgm:pt modelId="{C8310DD7-1988-4C5B-AE61-5907E42178C8}" type="pres">
      <dgm:prSet presAssocID="{3DA48FD6-EAF0-4BAC-90E4-D65083A4E92C}" presName="sibTrans" presStyleCnt="0"/>
      <dgm:spPr/>
    </dgm:pt>
    <dgm:pt modelId="{B03CD9C6-9D66-4B3A-8044-B1002D5C405E}" type="pres">
      <dgm:prSet presAssocID="{EEAF0B9F-8E3F-4C94-9DE6-07C5E966BA27}" presName="compNode" presStyleCnt="0"/>
      <dgm:spPr/>
    </dgm:pt>
    <dgm:pt modelId="{DBD3F95F-B82F-44E5-BDB7-9106A242EC18}" type="pres">
      <dgm:prSet presAssocID="{EEAF0B9F-8E3F-4C94-9DE6-07C5E966BA27}" presName="bgRect" presStyleLbl="bgShp" presStyleIdx="2" presStyleCnt="3"/>
      <dgm:spPr/>
    </dgm:pt>
    <dgm:pt modelId="{4DB5152D-BEE1-4EFC-9D3E-307893163497}" type="pres">
      <dgm:prSet presAssocID="{EEAF0B9F-8E3F-4C94-9DE6-07C5E966BA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ed"/>
        </a:ext>
      </dgm:extLst>
    </dgm:pt>
    <dgm:pt modelId="{2940EE95-DC98-43FD-83F3-85E6CA4C0FA6}" type="pres">
      <dgm:prSet presAssocID="{EEAF0B9F-8E3F-4C94-9DE6-07C5E966BA27}" presName="spaceRect" presStyleCnt="0"/>
      <dgm:spPr/>
    </dgm:pt>
    <dgm:pt modelId="{3A094C68-AC15-42A4-A41B-9A3D59DEEF25}" type="pres">
      <dgm:prSet presAssocID="{EEAF0B9F-8E3F-4C94-9DE6-07C5E966BA27}" presName="parTx" presStyleLbl="revTx" presStyleIdx="2" presStyleCnt="3">
        <dgm:presLayoutVars>
          <dgm:chMax val="0"/>
          <dgm:chPref val="0"/>
        </dgm:presLayoutVars>
      </dgm:prSet>
      <dgm:spPr/>
    </dgm:pt>
  </dgm:ptLst>
  <dgm:cxnLst>
    <dgm:cxn modelId="{38605027-9209-42AA-A9C7-8C994E84794E}" srcId="{4C0D28CC-D36F-48CB-A818-D64633F4D4F6}" destId="{CFD4E600-D611-4037-A72E-89785EA439E2}" srcOrd="0" destOrd="0" parTransId="{64D73BF6-70F4-4403-81C8-A0BA74963E3B}" sibTransId="{D20CAB98-3412-414F-81D9-CCF3AF449975}"/>
    <dgm:cxn modelId="{40613944-B1E3-4A71-B72A-A395C5E9B7F5}" srcId="{4C0D28CC-D36F-48CB-A818-D64633F4D4F6}" destId="{08F13F61-B4EB-4B56-AD9A-51A3D8B56A13}" srcOrd="1" destOrd="0" parTransId="{A25D26D4-A3FF-4854-B988-B012F5DD9766}" sibTransId="{3DA48FD6-EAF0-4BAC-90E4-D65083A4E92C}"/>
    <dgm:cxn modelId="{2D5B4366-F636-4A73-B474-BB864C6811AE}" type="presOf" srcId="{CFD4E600-D611-4037-A72E-89785EA439E2}" destId="{71B10821-4DA2-46E4-969E-15E81F8B09BB}" srcOrd="0" destOrd="0" presId="urn:microsoft.com/office/officeart/2018/2/layout/IconVerticalSolidList"/>
    <dgm:cxn modelId="{786D8476-3D9D-4882-9285-35111B9A31FD}" type="presOf" srcId="{EEAF0B9F-8E3F-4C94-9DE6-07C5E966BA27}" destId="{3A094C68-AC15-42A4-A41B-9A3D59DEEF25}" srcOrd="0" destOrd="0" presId="urn:microsoft.com/office/officeart/2018/2/layout/IconVerticalSolidList"/>
    <dgm:cxn modelId="{8593C559-A795-4F13-9EA5-7949B88FD218}" type="presOf" srcId="{08F13F61-B4EB-4B56-AD9A-51A3D8B56A13}" destId="{610B2D82-EE29-410B-BFB6-8AEF3530BDF0}" srcOrd="0" destOrd="0" presId="urn:microsoft.com/office/officeart/2018/2/layout/IconVerticalSolidList"/>
    <dgm:cxn modelId="{F2F5497F-FD06-4F19-9047-E7F96934AED8}" srcId="{4C0D28CC-D36F-48CB-A818-D64633F4D4F6}" destId="{EEAF0B9F-8E3F-4C94-9DE6-07C5E966BA27}" srcOrd="2" destOrd="0" parTransId="{3B9CCE5E-DFD7-4763-A919-C60DA7CD5C73}" sibTransId="{F92E3DB8-E98D-4916-8889-93E014FF44E5}"/>
    <dgm:cxn modelId="{C35877DE-1D95-4109-9CD8-06B91DE01CF9}" type="presOf" srcId="{4C0D28CC-D36F-48CB-A818-D64633F4D4F6}" destId="{14A52E7C-22F3-4332-8D82-DF26C1089C35}" srcOrd="0" destOrd="0" presId="urn:microsoft.com/office/officeart/2018/2/layout/IconVerticalSolidList"/>
    <dgm:cxn modelId="{53FB756A-3C21-4450-82F7-9B9AB8737AA6}" type="presParOf" srcId="{14A52E7C-22F3-4332-8D82-DF26C1089C35}" destId="{1A37DFC8-37D9-4E05-9146-0A343F48B2E6}" srcOrd="0" destOrd="0" presId="urn:microsoft.com/office/officeart/2018/2/layout/IconVerticalSolidList"/>
    <dgm:cxn modelId="{B42243AF-FFDD-4B2D-8EF9-FA6F96915E28}" type="presParOf" srcId="{1A37DFC8-37D9-4E05-9146-0A343F48B2E6}" destId="{4F1BB7EE-888E-4A25-93C4-FB50585E9837}" srcOrd="0" destOrd="0" presId="urn:microsoft.com/office/officeart/2018/2/layout/IconVerticalSolidList"/>
    <dgm:cxn modelId="{6164CA0D-37FF-44E0-88BD-79AD247A3552}" type="presParOf" srcId="{1A37DFC8-37D9-4E05-9146-0A343F48B2E6}" destId="{5D323D40-6983-428E-865B-08300EB78CFA}" srcOrd="1" destOrd="0" presId="urn:microsoft.com/office/officeart/2018/2/layout/IconVerticalSolidList"/>
    <dgm:cxn modelId="{5D965FE9-C3F3-47DE-84AD-E1E7B3B016E3}" type="presParOf" srcId="{1A37DFC8-37D9-4E05-9146-0A343F48B2E6}" destId="{5CBECFC0-D49E-4709-8F44-FFD3FFDB91F0}" srcOrd="2" destOrd="0" presId="urn:microsoft.com/office/officeart/2018/2/layout/IconVerticalSolidList"/>
    <dgm:cxn modelId="{B56C0B71-A6B8-49BB-8B5A-DD8C5DBFF727}" type="presParOf" srcId="{1A37DFC8-37D9-4E05-9146-0A343F48B2E6}" destId="{71B10821-4DA2-46E4-969E-15E81F8B09BB}" srcOrd="3" destOrd="0" presId="urn:microsoft.com/office/officeart/2018/2/layout/IconVerticalSolidList"/>
    <dgm:cxn modelId="{2D7645D8-FAF4-4BDD-AAE7-1FFD235CBA06}" type="presParOf" srcId="{14A52E7C-22F3-4332-8D82-DF26C1089C35}" destId="{9968C773-78A4-424E-949B-332C18487A28}" srcOrd="1" destOrd="0" presId="urn:microsoft.com/office/officeart/2018/2/layout/IconVerticalSolidList"/>
    <dgm:cxn modelId="{1B7C5F76-1A44-41AE-8E8E-D2F0A820BBA3}" type="presParOf" srcId="{14A52E7C-22F3-4332-8D82-DF26C1089C35}" destId="{9741A22E-E999-48E5-8E34-0448E6C600B5}" srcOrd="2" destOrd="0" presId="urn:microsoft.com/office/officeart/2018/2/layout/IconVerticalSolidList"/>
    <dgm:cxn modelId="{3E76635D-2E1A-41F5-880E-DBD54E5B538E}" type="presParOf" srcId="{9741A22E-E999-48E5-8E34-0448E6C600B5}" destId="{E50852EA-4D43-4ADA-BD98-445E1681AF4E}" srcOrd="0" destOrd="0" presId="urn:microsoft.com/office/officeart/2018/2/layout/IconVerticalSolidList"/>
    <dgm:cxn modelId="{871CC770-A180-45CE-B659-9FA7F9D05974}" type="presParOf" srcId="{9741A22E-E999-48E5-8E34-0448E6C600B5}" destId="{76D1AB7B-87E7-46EF-8275-B7B3BBFA73DD}" srcOrd="1" destOrd="0" presId="urn:microsoft.com/office/officeart/2018/2/layout/IconVerticalSolidList"/>
    <dgm:cxn modelId="{8CAF67BE-3462-48F7-918C-E8928C7C7667}" type="presParOf" srcId="{9741A22E-E999-48E5-8E34-0448E6C600B5}" destId="{B8E72876-9173-4D6C-92FB-84CB058C08A7}" srcOrd="2" destOrd="0" presId="urn:microsoft.com/office/officeart/2018/2/layout/IconVerticalSolidList"/>
    <dgm:cxn modelId="{F0C6C541-6551-435D-9DFE-E8E4AC08BAA1}" type="presParOf" srcId="{9741A22E-E999-48E5-8E34-0448E6C600B5}" destId="{610B2D82-EE29-410B-BFB6-8AEF3530BDF0}" srcOrd="3" destOrd="0" presId="urn:microsoft.com/office/officeart/2018/2/layout/IconVerticalSolidList"/>
    <dgm:cxn modelId="{7AE97EE4-DB57-467E-B944-57C853410F21}" type="presParOf" srcId="{14A52E7C-22F3-4332-8D82-DF26C1089C35}" destId="{C8310DD7-1988-4C5B-AE61-5907E42178C8}" srcOrd="3" destOrd="0" presId="urn:microsoft.com/office/officeart/2018/2/layout/IconVerticalSolidList"/>
    <dgm:cxn modelId="{91065C24-1A7A-484C-89F3-5A587EFE8116}" type="presParOf" srcId="{14A52E7C-22F3-4332-8D82-DF26C1089C35}" destId="{B03CD9C6-9D66-4B3A-8044-B1002D5C405E}" srcOrd="4" destOrd="0" presId="urn:microsoft.com/office/officeart/2018/2/layout/IconVerticalSolidList"/>
    <dgm:cxn modelId="{CD5F4DC2-0AD5-4D69-A0F6-ADAD92A8BD40}" type="presParOf" srcId="{B03CD9C6-9D66-4B3A-8044-B1002D5C405E}" destId="{DBD3F95F-B82F-44E5-BDB7-9106A242EC18}" srcOrd="0" destOrd="0" presId="urn:microsoft.com/office/officeart/2018/2/layout/IconVerticalSolidList"/>
    <dgm:cxn modelId="{7B611E3B-B555-4B51-8ED0-0F80CDB94241}" type="presParOf" srcId="{B03CD9C6-9D66-4B3A-8044-B1002D5C405E}" destId="{4DB5152D-BEE1-4EFC-9D3E-307893163497}" srcOrd="1" destOrd="0" presId="urn:microsoft.com/office/officeart/2018/2/layout/IconVerticalSolidList"/>
    <dgm:cxn modelId="{0285140A-3E5F-4A26-B5A9-665B06F15D76}" type="presParOf" srcId="{B03CD9C6-9D66-4B3A-8044-B1002D5C405E}" destId="{2940EE95-DC98-43FD-83F3-85E6CA4C0FA6}" srcOrd="2" destOrd="0" presId="urn:microsoft.com/office/officeart/2018/2/layout/IconVerticalSolidList"/>
    <dgm:cxn modelId="{FC6EF1B1-39C8-493D-AE1B-73E1EAB00551}" type="presParOf" srcId="{B03CD9C6-9D66-4B3A-8044-B1002D5C405E}" destId="{3A094C68-AC15-42A4-A41B-9A3D59DEEF2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2CF65C3-E58E-4A2F-A2E5-BD64614222C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6F1E7D-42F5-4F1B-88C0-117425ADF9D2}">
      <dgm:prSet custT="1"/>
      <dgm:spPr/>
      <dgm:t>
        <a:bodyPr/>
        <a:lstStyle/>
        <a:p>
          <a:pPr>
            <a:lnSpc>
              <a:spcPct val="100000"/>
            </a:lnSpc>
          </a:pPr>
          <a:r>
            <a:rPr lang="en-US" sz="1800" dirty="0"/>
            <a:t>Java is robust due to:</a:t>
          </a:r>
        </a:p>
      </dgm:t>
    </dgm:pt>
    <dgm:pt modelId="{34777203-7D5E-42B3-8A29-E5C04586E512}" type="parTrans" cxnId="{801D4F8E-E3E4-426B-AA02-F7FD2868F8BD}">
      <dgm:prSet/>
      <dgm:spPr/>
      <dgm:t>
        <a:bodyPr/>
        <a:lstStyle/>
        <a:p>
          <a:endParaRPr lang="en-US"/>
        </a:p>
      </dgm:t>
    </dgm:pt>
    <dgm:pt modelId="{3F308AD9-2F58-4548-B5E9-08BE2BB2A468}" type="sibTrans" cxnId="{801D4F8E-E3E4-426B-AA02-F7FD2868F8BD}">
      <dgm:prSet/>
      <dgm:spPr/>
      <dgm:t>
        <a:bodyPr/>
        <a:lstStyle/>
        <a:p>
          <a:endParaRPr lang="en-US"/>
        </a:p>
      </dgm:t>
    </dgm:pt>
    <dgm:pt modelId="{1E747CDD-8BB4-491A-B633-AD249A9F00F5}">
      <dgm:prSet custT="1"/>
      <dgm:spPr/>
      <dgm:t>
        <a:bodyPr/>
        <a:lstStyle/>
        <a:p>
          <a:pPr>
            <a:lnSpc>
              <a:spcPct val="100000"/>
            </a:lnSpc>
          </a:pPr>
          <a:r>
            <a:rPr lang="en-US" sz="1800" dirty="0"/>
            <a:t>Strong memory management</a:t>
          </a:r>
        </a:p>
      </dgm:t>
    </dgm:pt>
    <dgm:pt modelId="{FEB94BD2-504F-4AC1-ACD4-65722FF900E9}" type="parTrans" cxnId="{6842F5A6-88BE-468C-9604-D1A9C75D20C5}">
      <dgm:prSet/>
      <dgm:spPr/>
      <dgm:t>
        <a:bodyPr/>
        <a:lstStyle/>
        <a:p>
          <a:endParaRPr lang="en-US"/>
        </a:p>
      </dgm:t>
    </dgm:pt>
    <dgm:pt modelId="{C2646C5D-3B4F-49D3-99EC-843D40D6E80B}" type="sibTrans" cxnId="{6842F5A6-88BE-468C-9604-D1A9C75D20C5}">
      <dgm:prSet/>
      <dgm:spPr/>
      <dgm:t>
        <a:bodyPr/>
        <a:lstStyle/>
        <a:p>
          <a:endParaRPr lang="en-US"/>
        </a:p>
      </dgm:t>
    </dgm:pt>
    <dgm:pt modelId="{06B5D804-C812-4B7F-866A-26E8FDA021F6}">
      <dgm:prSet custT="1"/>
      <dgm:spPr/>
      <dgm:t>
        <a:bodyPr/>
        <a:lstStyle/>
        <a:p>
          <a:pPr>
            <a:lnSpc>
              <a:spcPct val="100000"/>
            </a:lnSpc>
          </a:pPr>
          <a:r>
            <a:rPr lang="en-US" sz="1800" dirty="0"/>
            <a:t>Automatic </a:t>
          </a:r>
          <a:r>
            <a:rPr lang="en-US" sz="1800" b="1" dirty="0"/>
            <a:t>garbage collection</a:t>
          </a:r>
          <a:endParaRPr lang="en-US" sz="1800" dirty="0"/>
        </a:p>
      </dgm:t>
    </dgm:pt>
    <dgm:pt modelId="{E4F6F9D4-BC2C-4F2C-A3D9-0038CBFE6191}" type="parTrans" cxnId="{E08D0D92-AE46-416A-B24C-17A541973F43}">
      <dgm:prSet/>
      <dgm:spPr/>
      <dgm:t>
        <a:bodyPr/>
        <a:lstStyle/>
        <a:p>
          <a:endParaRPr lang="en-US"/>
        </a:p>
      </dgm:t>
    </dgm:pt>
    <dgm:pt modelId="{869C1D59-62DA-4110-82AF-CFF033324B1D}" type="sibTrans" cxnId="{E08D0D92-AE46-416A-B24C-17A541973F43}">
      <dgm:prSet/>
      <dgm:spPr/>
      <dgm:t>
        <a:bodyPr/>
        <a:lstStyle/>
        <a:p>
          <a:endParaRPr lang="en-US"/>
        </a:p>
      </dgm:t>
    </dgm:pt>
    <dgm:pt modelId="{DC0069D8-1A5C-4091-AB38-D2B3FC5CFA62}">
      <dgm:prSet custT="1"/>
      <dgm:spPr/>
      <dgm:t>
        <a:bodyPr/>
        <a:lstStyle/>
        <a:p>
          <a:pPr>
            <a:lnSpc>
              <a:spcPct val="100000"/>
            </a:lnSpc>
          </a:pPr>
          <a:r>
            <a:rPr lang="en-US" sz="1800" dirty="0"/>
            <a:t>Exception handling mechanism</a:t>
          </a:r>
        </a:p>
      </dgm:t>
    </dgm:pt>
    <dgm:pt modelId="{5068723D-3D25-471A-8ED9-FA8E907CCC7C}" type="parTrans" cxnId="{400E12A3-60A3-4905-A770-3A9EEECC5935}">
      <dgm:prSet/>
      <dgm:spPr/>
      <dgm:t>
        <a:bodyPr/>
        <a:lstStyle/>
        <a:p>
          <a:endParaRPr lang="en-US"/>
        </a:p>
      </dgm:t>
    </dgm:pt>
    <dgm:pt modelId="{5B2BB935-4823-472A-BAA6-F524D5A7FE92}" type="sibTrans" cxnId="{400E12A3-60A3-4905-A770-3A9EEECC5935}">
      <dgm:prSet/>
      <dgm:spPr/>
      <dgm:t>
        <a:bodyPr/>
        <a:lstStyle/>
        <a:p>
          <a:endParaRPr lang="en-US"/>
        </a:p>
      </dgm:t>
    </dgm:pt>
    <dgm:pt modelId="{ABF1863D-9CBA-4628-BCE9-B78F05D36286}">
      <dgm:prSet custT="1"/>
      <dgm:spPr/>
      <dgm:t>
        <a:bodyPr/>
        <a:lstStyle/>
        <a:p>
          <a:pPr>
            <a:lnSpc>
              <a:spcPct val="100000"/>
            </a:lnSpc>
          </a:pPr>
          <a:r>
            <a:rPr lang="en-US" sz="1800" dirty="0"/>
            <a:t>Compile-time and runtime error checking</a:t>
          </a:r>
        </a:p>
      </dgm:t>
    </dgm:pt>
    <dgm:pt modelId="{F3FAD99E-7A16-46D3-9153-733FBBB41841}" type="parTrans" cxnId="{64454755-F948-4028-839B-3F8F3727C06F}">
      <dgm:prSet/>
      <dgm:spPr/>
      <dgm:t>
        <a:bodyPr/>
        <a:lstStyle/>
        <a:p>
          <a:endParaRPr lang="en-US"/>
        </a:p>
      </dgm:t>
    </dgm:pt>
    <dgm:pt modelId="{52C8D097-D5F9-4B3D-94EB-3091947E66F4}" type="sibTrans" cxnId="{64454755-F948-4028-839B-3F8F3727C06F}">
      <dgm:prSet/>
      <dgm:spPr/>
      <dgm:t>
        <a:bodyPr/>
        <a:lstStyle/>
        <a:p>
          <a:endParaRPr lang="en-US"/>
        </a:p>
      </dgm:t>
    </dgm:pt>
    <dgm:pt modelId="{70F7D1D9-8FE2-463C-81DE-047671B7EABB}">
      <dgm:prSet custT="1"/>
      <dgm:spPr/>
      <dgm:t>
        <a:bodyPr/>
        <a:lstStyle/>
        <a:p>
          <a:pPr>
            <a:lnSpc>
              <a:spcPct val="100000"/>
            </a:lnSpc>
          </a:pPr>
          <a:r>
            <a:rPr lang="en-US" sz="1800" dirty="0"/>
            <a:t>These features help in building reliable and error-free applications</a:t>
          </a:r>
        </a:p>
      </dgm:t>
    </dgm:pt>
    <dgm:pt modelId="{B126525E-3CED-468A-928E-AFD54BF4EDC5}" type="parTrans" cxnId="{9DFA5B62-AC1D-4CB2-8BE7-54E0F20EA958}">
      <dgm:prSet/>
      <dgm:spPr/>
      <dgm:t>
        <a:bodyPr/>
        <a:lstStyle/>
        <a:p>
          <a:endParaRPr lang="en-US"/>
        </a:p>
      </dgm:t>
    </dgm:pt>
    <dgm:pt modelId="{9ADC17E9-C742-471A-B1A4-66962F442EC6}" type="sibTrans" cxnId="{9DFA5B62-AC1D-4CB2-8BE7-54E0F20EA958}">
      <dgm:prSet/>
      <dgm:spPr/>
      <dgm:t>
        <a:bodyPr/>
        <a:lstStyle/>
        <a:p>
          <a:endParaRPr lang="en-US"/>
        </a:p>
      </dgm:t>
    </dgm:pt>
    <dgm:pt modelId="{4CF15FD0-4830-4EE7-A646-A8F7D819025C}" type="pres">
      <dgm:prSet presAssocID="{42CF65C3-E58E-4A2F-A2E5-BD64614222C7}" presName="root" presStyleCnt="0">
        <dgm:presLayoutVars>
          <dgm:dir/>
          <dgm:resizeHandles val="exact"/>
        </dgm:presLayoutVars>
      </dgm:prSet>
      <dgm:spPr/>
    </dgm:pt>
    <dgm:pt modelId="{87BFA8CB-F3C3-4A4E-8F7B-C185FD664510}" type="pres">
      <dgm:prSet presAssocID="{B86F1E7D-42F5-4F1B-88C0-117425ADF9D2}" presName="compNode" presStyleCnt="0"/>
      <dgm:spPr/>
    </dgm:pt>
    <dgm:pt modelId="{1730D905-4959-43CE-B88B-018B805EE9B3}" type="pres">
      <dgm:prSet presAssocID="{B86F1E7D-42F5-4F1B-88C0-117425ADF9D2}" presName="bgRect" presStyleLbl="bgShp" presStyleIdx="0" presStyleCnt="6"/>
      <dgm:spPr/>
    </dgm:pt>
    <dgm:pt modelId="{55C99BE0-34BF-4FA5-95A1-A70F07519242}" type="pres">
      <dgm:prSet presAssocID="{B86F1E7D-42F5-4F1B-88C0-117425ADF9D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92D50A5F-9587-40EE-AC2D-48AA0EBFA43E}" type="pres">
      <dgm:prSet presAssocID="{B86F1E7D-42F5-4F1B-88C0-117425ADF9D2}" presName="spaceRect" presStyleCnt="0"/>
      <dgm:spPr/>
    </dgm:pt>
    <dgm:pt modelId="{02FBECB5-F403-48E9-B1E9-529AAE6E3C20}" type="pres">
      <dgm:prSet presAssocID="{B86F1E7D-42F5-4F1B-88C0-117425ADF9D2}" presName="parTx" presStyleLbl="revTx" presStyleIdx="0" presStyleCnt="6">
        <dgm:presLayoutVars>
          <dgm:chMax val="0"/>
          <dgm:chPref val="0"/>
        </dgm:presLayoutVars>
      </dgm:prSet>
      <dgm:spPr/>
    </dgm:pt>
    <dgm:pt modelId="{463933F8-7C94-4DA0-BC92-22C1B6C45319}" type="pres">
      <dgm:prSet presAssocID="{3F308AD9-2F58-4548-B5E9-08BE2BB2A468}" presName="sibTrans" presStyleCnt="0"/>
      <dgm:spPr/>
    </dgm:pt>
    <dgm:pt modelId="{4CCD307B-5989-47EA-914A-5D9B7EBC58D3}" type="pres">
      <dgm:prSet presAssocID="{1E747CDD-8BB4-491A-B633-AD249A9F00F5}" presName="compNode" presStyleCnt="0"/>
      <dgm:spPr/>
    </dgm:pt>
    <dgm:pt modelId="{29AF1D22-0796-4281-AD83-F3EB911F6983}" type="pres">
      <dgm:prSet presAssocID="{1E747CDD-8BB4-491A-B633-AD249A9F00F5}" presName="bgRect" presStyleLbl="bgShp" presStyleIdx="1" presStyleCnt="6"/>
      <dgm:spPr/>
    </dgm:pt>
    <dgm:pt modelId="{6BBEF2CA-4E01-4BD6-B93C-81DF12B42F24}" type="pres">
      <dgm:prSet presAssocID="{1E747CDD-8BB4-491A-B633-AD249A9F00F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E5FC9DBA-439D-4BD9-BCBE-B28FFAB001E6}" type="pres">
      <dgm:prSet presAssocID="{1E747CDD-8BB4-491A-B633-AD249A9F00F5}" presName="spaceRect" presStyleCnt="0"/>
      <dgm:spPr/>
    </dgm:pt>
    <dgm:pt modelId="{4036AB55-6678-4D2A-B35F-AF0CC47A314E}" type="pres">
      <dgm:prSet presAssocID="{1E747CDD-8BB4-491A-B633-AD249A9F00F5}" presName="parTx" presStyleLbl="revTx" presStyleIdx="1" presStyleCnt="6">
        <dgm:presLayoutVars>
          <dgm:chMax val="0"/>
          <dgm:chPref val="0"/>
        </dgm:presLayoutVars>
      </dgm:prSet>
      <dgm:spPr/>
    </dgm:pt>
    <dgm:pt modelId="{044DA07B-5F00-4A91-97E3-A85EEBF88726}" type="pres">
      <dgm:prSet presAssocID="{C2646C5D-3B4F-49D3-99EC-843D40D6E80B}" presName="sibTrans" presStyleCnt="0"/>
      <dgm:spPr/>
    </dgm:pt>
    <dgm:pt modelId="{ECAE99D4-B8A2-4614-A06E-00619C11E6EE}" type="pres">
      <dgm:prSet presAssocID="{06B5D804-C812-4B7F-866A-26E8FDA021F6}" presName="compNode" presStyleCnt="0"/>
      <dgm:spPr/>
    </dgm:pt>
    <dgm:pt modelId="{691CE603-8E2C-487A-8B08-A9B9019F668F}" type="pres">
      <dgm:prSet presAssocID="{06B5D804-C812-4B7F-866A-26E8FDA021F6}" presName="bgRect" presStyleLbl="bgShp" presStyleIdx="2" presStyleCnt="6"/>
      <dgm:spPr/>
    </dgm:pt>
    <dgm:pt modelId="{CA6469DA-F75A-48B7-996B-03CFBDBDB3F7}" type="pres">
      <dgm:prSet presAssocID="{06B5D804-C812-4B7F-866A-26E8FDA021F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B8181857-B2CE-4B25-A632-A9189FCBEC8C}" type="pres">
      <dgm:prSet presAssocID="{06B5D804-C812-4B7F-866A-26E8FDA021F6}" presName="spaceRect" presStyleCnt="0"/>
      <dgm:spPr/>
    </dgm:pt>
    <dgm:pt modelId="{7D453AEC-7610-44A6-84BC-E9399FDE6179}" type="pres">
      <dgm:prSet presAssocID="{06B5D804-C812-4B7F-866A-26E8FDA021F6}" presName="parTx" presStyleLbl="revTx" presStyleIdx="2" presStyleCnt="6">
        <dgm:presLayoutVars>
          <dgm:chMax val="0"/>
          <dgm:chPref val="0"/>
        </dgm:presLayoutVars>
      </dgm:prSet>
      <dgm:spPr/>
    </dgm:pt>
    <dgm:pt modelId="{9C6332FB-9400-4811-A5EA-8429F415CAF7}" type="pres">
      <dgm:prSet presAssocID="{869C1D59-62DA-4110-82AF-CFF033324B1D}" presName="sibTrans" presStyleCnt="0"/>
      <dgm:spPr/>
    </dgm:pt>
    <dgm:pt modelId="{46EB5874-EFD1-4AAD-AD81-E03559FDD809}" type="pres">
      <dgm:prSet presAssocID="{DC0069D8-1A5C-4091-AB38-D2B3FC5CFA62}" presName="compNode" presStyleCnt="0"/>
      <dgm:spPr/>
    </dgm:pt>
    <dgm:pt modelId="{28218E19-6A68-4ACD-8F4B-9FA341CBC315}" type="pres">
      <dgm:prSet presAssocID="{DC0069D8-1A5C-4091-AB38-D2B3FC5CFA62}" presName="bgRect" presStyleLbl="bgShp" presStyleIdx="3" presStyleCnt="6"/>
      <dgm:spPr/>
    </dgm:pt>
    <dgm:pt modelId="{83825C0A-56A9-45C8-A401-F0BD61BE0197}" type="pres">
      <dgm:prSet presAssocID="{DC0069D8-1A5C-4091-AB38-D2B3FC5CFA6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D3984508-8855-4673-AD75-E3223AD41E90}" type="pres">
      <dgm:prSet presAssocID="{DC0069D8-1A5C-4091-AB38-D2B3FC5CFA62}" presName="spaceRect" presStyleCnt="0"/>
      <dgm:spPr/>
    </dgm:pt>
    <dgm:pt modelId="{CDEBC396-BE85-4AEE-8279-9B952071944A}" type="pres">
      <dgm:prSet presAssocID="{DC0069D8-1A5C-4091-AB38-D2B3FC5CFA62}" presName="parTx" presStyleLbl="revTx" presStyleIdx="3" presStyleCnt="6">
        <dgm:presLayoutVars>
          <dgm:chMax val="0"/>
          <dgm:chPref val="0"/>
        </dgm:presLayoutVars>
      </dgm:prSet>
      <dgm:spPr/>
    </dgm:pt>
    <dgm:pt modelId="{575CE5A8-1D82-466D-9C45-9299159F497B}" type="pres">
      <dgm:prSet presAssocID="{5B2BB935-4823-472A-BAA6-F524D5A7FE92}" presName="sibTrans" presStyleCnt="0"/>
      <dgm:spPr/>
    </dgm:pt>
    <dgm:pt modelId="{4E33D8AA-B420-4849-8F4B-6ADBBCDAB99B}" type="pres">
      <dgm:prSet presAssocID="{ABF1863D-9CBA-4628-BCE9-B78F05D36286}" presName="compNode" presStyleCnt="0"/>
      <dgm:spPr/>
    </dgm:pt>
    <dgm:pt modelId="{76C466F2-6997-40EF-B850-188D9D7AEF92}" type="pres">
      <dgm:prSet presAssocID="{ABF1863D-9CBA-4628-BCE9-B78F05D36286}" presName="bgRect" presStyleLbl="bgShp" presStyleIdx="4" presStyleCnt="6"/>
      <dgm:spPr/>
    </dgm:pt>
    <dgm:pt modelId="{ED36BAAB-5303-4396-BF47-10A286423C60}" type="pres">
      <dgm:prSet presAssocID="{ABF1863D-9CBA-4628-BCE9-B78F05D3628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ecycle Sign"/>
        </a:ext>
      </dgm:extLst>
    </dgm:pt>
    <dgm:pt modelId="{78E001DB-4348-47D9-9934-E37E634B0161}" type="pres">
      <dgm:prSet presAssocID="{ABF1863D-9CBA-4628-BCE9-B78F05D36286}" presName="spaceRect" presStyleCnt="0"/>
      <dgm:spPr/>
    </dgm:pt>
    <dgm:pt modelId="{0067923A-FA2F-4EBD-83FA-AB8EB96EC58F}" type="pres">
      <dgm:prSet presAssocID="{ABF1863D-9CBA-4628-BCE9-B78F05D36286}" presName="parTx" presStyleLbl="revTx" presStyleIdx="4" presStyleCnt="6">
        <dgm:presLayoutVars>
          <dgm:chMax val="0"/>
          <dgm:chPref val="0"/>
        </dgm:presLayoutVars>
      </dgm:prSet>
      <dgm:spPr/>
    </dgm:pt>
    <dgm:pt modelId="{BEC88DFF-039F-45C5-B838-033A1F8D7940}" type="pres">
      <dgm:prSet presAssocID="{52C8D097-D5F9-4B3D-94EB-3091947E66F4}" presName="sibTrans" presStyleCnt="0"/>
      <dgm:spPr/>
    </dgm:pt>
    <dgm:pt modelId="{602FB6C1-E31C-4649-9B99-7A06579C5EE3}" type="pres">
      <dgm:prSet presAssocID="{70F7D1D9-8FE2-463C-81DE-047671B7EABB}" presName="compNode" presStyleCnt="0"/>
      <dgm:spPr/>
    </dgm:pt>
    <dgm:pt modelId="{85858762-4895-47F3-BBE4-928B8748AE0A}" type="pres">
      <dgm:prSet presAssocID="{70F7D1D9-8FE2-463C-81DE-047671B7EABB}" presName="bgRect" presStyleLbl="bgShp" presStyleIdx="5" presStyleCnt="6"/>
      <dgm:spPr/>
    </dgm:pt>
    <dgm:pt modelId="{2B3AC9C9-5473-40E5-8E2E-02F52A5FC6BA}" type="pres">
      <dgm:prSet presAssocID="{70F7D1D9-8FE2-463C-81DE-047671B7EAB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omputer"/>
        </a:ext>
      </dgm:extLst>
    </dgm:pt>
    <dgm:pt modelId="{0FE13BB1-23C8-469A-84EA-CF0EAE03F761}" type="pres">
      <dgm:prSet presAssocID="{70F7D1D9-8FE2-463C-81DE-047671B7EABB}" presName="spaceRect" presStyleCnt="0"/>
      <dgm:spPr/>
    </dgm:pt>
    <dgm:pt modelId="{894F7315-EDF0-41F3-B15D-D0DC34B02E1B}" type="pres">
      <dgm:prSet presAssocID="{70F7D1D9-8FE2-463C-81DE-047671B7EABB}" presName="parTx" presStyleLbl="revTx" presStyleIdx="5" presStyleCnt="6">
        <dgm:presLayoutVars>
          <dgm:chMax val="0"/>
          <dgm:chPref val="0"/>
        </dgm:presLayoutVars>
      </dgm:prSet>
      <dgm:spPr/>
    </dgm:pt>
  </dgm:ptLst>
  <dgm:cxnLst>
    <dgm:cxn modelId="{8BAAF71F-8727-4E50-8213-9578A2A0A8C0}" type="presOf" srcId="{06B5D804-C812-4B7F-866A-26E8FDA021F6}" destId="{7D453AEC-7610-44A6-84BC-E9399FDE6179}" srcOrd="0" destOrd="0" presId="urn:microsoft.com/office/officeart/2018/2/layout/IconVerticalSolidList"/>
    <dgm:cxn modelId="{9DFA5B62-AC1D-4CB2-8BE7-54E0F20EA958}" srcId="{42CF65C3-E58E-4A2F-A2E5-BD64614222C7}" destId="{70F7D1D9-8FE2-463C-81DE-047671B7EABB}" srcOrd="5" destOrd="0" parTransId="{B126525E-3CED-468A-928E-AFD54BF4EDC5}" sibTransId="{9ADC17E9-C742-471A-B1A4-66962F442EC6}"/>
    <dgm:cxn modelId="{87B4386D-567D-40ED-B4AE-E2E4F1F51BB1}" type="presOf" srcId="{70F7D1D9-8FE2-463C-81DE-047671B7EABB}" destId="{894F7315-EDF0-41F3-B15D-D0DC34B02E1B}" srcOrd="0" destOrd="0" presId="urn:microsoft.com/office/officeart/2018/2/layout/IconVerticalSolidList"/>
    <dgm:cxn modelId="{48C35673-EB86-411E-B60C-54BFFAFCD5FF}" type="presOf" srcId="{DC0069D8-1A5C-4091-AB38-D2B3FC5CFA62}" destId="{CDEBC396-BE85-4AEE-8279-9B952071944A}" srcOrd="0" destOrd="0" presId="urn:microsoft.com/office/officeart/2018/2/layout/IconVerticalSolidList"/>
    <dgm:cxn modelId="{64454755-F948-4028-839B-3F8F3727C06F}" srcId="{42CF65C3-E58E-4A2F-A2E5-BD64614222C7}" destId="{ABF1863D-9CBA-4628-BCE9-B78F05D36286}" srcOrd="4" destOrd="0" parTransId="{F3FAD99E-7A16-46D3-9153-733FBBB41841}" sibTransId="{52C8D097-D5F9-4B3D-94EB-3091947E66F4}"/>
    <dgm:cxn modelId="{852DB076-C929-41A4-80BB-002D641FE552}" type="presOf" srcId="{1E747CDD-8BB4-491A-B633-AD249A9F00F5}" destId="{4036AB55-6678-4D2A-B35F-AF0CC47A314E}" srcOrd="0" destOrd="0" presId="urn:microsoft.com/office/officeart/2018/2/layout/IconVerticalSolidList"/>
    <dgm:cxn modelId="{38A86B82-0C59-4D08-B2AC-3F48C5B0BE37}" type="presOf" srcId="{ABF1863D-9CBA-4628-BCE9-B78F05D36286}" destId="{0067923A-FA2F-4EBD-83FA-AB8EB96EC58F}" srcOrd="0" destOrd="0" presId="urn:microsoft.com/office/officeart/2018/2/layout/IconVerticalSolidList"/>
    <dgm:cxn modelId="{801D4F8E-E3E4-426B-AA02-F7FD2868F8BD}" srcId="{42CF65C3-E58E-4A2F-A2E5-BD64614222C7}" destId="{B86F1E7D-42F5-4F1B-88C0-117425ADF9D2}" srcOrd="0" destOrd="0" parTransId="{34777203-7D5E-42B3-8A29-E5C04586E512}" sibTransId="{3F308AD9-2F58-4548-B5E9-08BE2BB2A468}"/>
    <dgm:cxn modelId="{E08D0D92-AE46-416A-B24C-17A541973F43}" srcId="{42CF65C3-E58E-4A2F-A2E5-BD64614222C7}" destId="{06B5D804-C812-4B7F-866A-26E8FDA021F6}" srcOrd="2" destOrd="0" parTransId="{E4F6F9D4-BC2C-4F2C-A3D9-0038CBFE6191}" sibTransId="{869C1D59-62DA-4110-82AF-CFF033324B1D}"/>
    <dgm:cxn modelId="{400E12A3-60A3-4905-A770-3A9EEECC5935}" srcId="{42CF65C3-E58E-4A2F-A2E5-BD64614222C7}" destId="{DC0069D8-1A5C-4091-AB38-D2B3FC5CFA62}" srcOrd="3" destOrd="0" parTransId="{5068723D-3D25-471A-8ED9-FA8E907CCC7C}" sibTransId="{5B2BB935-4823-472A-BAA6-F524D5A7FE92}"/>
    <dgm:cxn modelId="{6842F5A6-88BE-468C-9604-D1A9C75D20C5}" srcId="{42CF65C3-E58E-4A2F-A2E5-BD64614222C7}" destId="{1E747CDD-8BB4-491A-B633-AD249A9F00F5}" srcOrd="1" destOrd="0" parTransId="{FEB94BD2-504F-4AC1-ACD4-65722FF900E9}" sibTransId="{C2646C5D-3B4F-49D3-99EC-843D40D6E80B}"/>
    <dgm:cxn modelId="{5D0983AE-7608-4411-9F18-67216133DCD0}" type="presOf" srcId="{42CF65C3-E58E-4A2F-A2E5-BD64614222C7}" destId="{4CF15FD0-4830-4EE7-A646-A8F7D819025C}" srcOrd="0" destOrd="0" presId="urn:microsoft.com/office/officeart/2018/2/layout/IconVerticalSolidList"/>
    <dgm:cxn modelId="{98EB67C9-5593-4126-8020-5876E678ADA2}" type="presOf" srcId="{B86F1E7D-42F5-4F1B-88C0-117425ADF9D2}" destId="{02FBECB5-F403-48E9-B1E9-529AAE6E3C20}" srcOrd="0" destOrd="0" presId="urn:microsoft.com/office/officeart/2018/2/layout/IconVerticalSolidList"/>
    <dgm:cxn modelId="{503A62A0-46D3-427A-8A02-D06F9DB5F789}" type="presParOf" srcId="{4CF15FD0-4830-4EE7-A646-A8F7D819025C}" destId="{87BFA8CB-F3C3-4A4E-8F7B-C185FD664510}" srcOrd="0" destOrd="0" presId="urn:microsoft.com/office/officeart/2018/2/layout/IconVerticalSolidList"/>
    <dgm:cxn modelId="{167CE0A6-7405-40C9-A04F-B09460F96884}" type="presParOf" srcId="{87BFA8CB-F3C3-4A4E-8F7B-C185FD664510}" destId="{1730D905-4959-43CE-B88B-018B805EE9B3}" srcOrd="0" destOrd="0" presId="urn:microsoft.com/office/officeart/2018/2/layout/IconVerticalSolidList"/>
    <dgm:cxn modelId="{BAD3A2A0-5572-462C-86E1-4CA1F430DA0A}" type="presParOf" srcId="{87BFA8CB-F3C3-4A4E-8F7B-C185FD664510}" destId="{55C99BE0-34BF-4FA5-95A1-A70F07519242}" srcOrd="1" destOrd="0" presId="urn:microsoft.com/office/officeart/2018/2/layout/IconVerticalSolidList"/>
    <dgm:cxn modelId="{5D6DB545-CCF7-472E-AD95-C18BF6298D62}" type="presParOf" srcId="{87BFA8CB-F3C3-4A4E-8F7B-C185FD664510}" destId="{92D50A5F-9587-40EE-AC2D-48AA0EBFA43E}" srcOrd="2" destOrd="0" presId="urn:microsoft.com/office/officeart/2018/2/layout/IconVerticalSolidList"/>
    <dgm:cxn modelId="{3131A27A-53D8-43C1-BEFF-892916722A0E}" type="presParOf" srcId="{87BFA8CB-F3C3-4A4E-8F7B-C185FD664510}" destId="{02FBECB5-F403-48E9-B1E9-529AAE6E3C20}" srcOrd="3" destOrd="0" presId="urn:microsoft.com/office/officeart/2018/2/layout/IconVerticalSolidList"/>
    <dgm:cxn modelId="{B8781B2A-92DB-4CDD-B712-99478F0819A7}" type="presParOf" srcId="{4CF15FD0-4830-4EE7-A646-A8F7D819025C}" destId="{463933F8-7C94-4DA0-BC92-22C1B6C45319}" srcOrd="1" destOrd="0" presId="urn:microsoft.com/office/officeart/2018/2/layout/IconVerticalSolidList"/>
    <dgm:cxn modelId="{AE96DE10-60D2-4FDA-A560-403060F8842F}" type="presParOf" srcId="{4CF15FD0-4830-4EE7-A646-A8F7D819025C}" destId="{4CCD307B-5989-47EA-914A-5D9B7EBC58D3}" srcOrd="2" destOrd="0" presId="urn:microsoft.com/office/officeart/2018/2/layout/IconVerticalSolidList"/>
    <dgm:cxn modelId="{49EA27D2-450D-477C-9C2B-9D1DCF6F7820}" type="presParOf" srcId="{4CCD307B-5989-47EA-914A-5D9B7EBC58D3}" destId="{29AF1D22-0796-4281-AD83-F3EB911F6983}" srcOrd="0" destOrd="0" presId="urn:microsoft.com/office/officeart/2018/2/layout/IconVerticalSolidList"/>
    <dgm:cxn modelId="{F81E62AD-5062-4D47-82AA-80B8B3366A6F}" type="presParOf" srcId="{4CCD307B-5989-47EA-914A-5D9B7EBC58D3}" destId="{6BBEF2CA-4E01-4BD6-B93C-81DF12B42F24}" srcOrd="1" destOrd="0" presId="urn:microsoft.com/office/officeart/2018/2/layout/IconVerticalSolidList"/>
    <dgm:cxn modelId="{2CE5702E-8E5B-402C-BA12-F0E1B556ADFA}" type="presParOf" srcId="{4CCD307B-5989-47EA-914A-5D9B7EBC58D3}" destId="{E5FC9DBA-439D-4BD9-BCBE-B28FFAB001E6}" srcOrd="2" destOrd="0" presId="urn:microsoft.com/office/officeart/2018/2/layout/IconVerticalSolidList"/>
    <dgm:cxn modelId="{19C5AD1D-C006-4659-A8CD-F7C3634095EF}" type="presParOf" srcId="{4CCD307B-5989-47EA-914A-5D9B7EBC58D3}" destId="{4036AB55-6678-4D2A-B35F-AF0CC47A314E}" srcOrd="3" destOrd="0" presId="urn:microsoft.com/office/officeart/2018/2/layout/IconVerticalSolidList"/>
    <dgm:cxn modelId="{DBD2B004-2F52-4FDC-A61E-C661792749B6}" type="presParOf" srcId="{4CF15FD0-4830-4EE7-A646-A8F7D819025C}" destId="{044DA07B-5F00-4A91-97E3-A85EEBF88726}" srcOrd="3" destOrd="0" presId="urn:microsoft.com/office/officeart/2018/2/layout/IconVerticalSolidList"/>
    <dgm:cxn modelId="{84D16750-B1CF-4174-8A2A-99832E876567}" type="presParOf" srcId="{4CF15FD0-4830-4EE7-A646-A8F7D819025C}" destId="{ECAE99D4-B8A2-4614-A06E-00619C11E6EE}" srcOrd="4" destOrd="0" presId="urn:microsoft.com/office/officeart/2018/2/layout/IconVerticalSolidList"/>
    <dgm:cxn modelId="{5172E2AC-3EE3-48F6-8D95-8F146944EF07}" type="presParOf" srcId="{ECAE99D4-B8A2-4614-A06E-00619C11E6EE}" destId="{691CE603-8E2C-487A-8B08-A9B9019F668F}" srcOrd="0" destOrd="0" presId="urn:microsoft.com/office/officeart/2018/2/layout/IconVerticalSolidList"/>
    <dgm:cxn modelId="{F75BA6DA-7A56-45E7-854D-17BD66560382}" type="presParOf" srcId="{ECAE99D4-B8A2-4614-A06E-00619C11E6EE}" destId="{CA6469DA-F75A-48B7-996B-03CFBDBDB3F7}" srcOrd="1" destOrd="0" presId="urn:microsoft.com/office/officeart/2018/2/layout/IconVerticalSolidList"/>
    <dgm:cxn modelId="{8D496ED0-2D07-41B1-8ED8-E3DA8AC89A43}" type="presParOf" srcId="{ECAE99D4-B8A2-4614-A06E-00619C11E6EE}" destId="{B8181857-B2CE-4B25-A632-A9189FCBEC8C}" srcOrd="2" destOrd="0" presId="urn:microsoft.com/office/officeart/2018/2/layout/IconVerticalSolidList"/>
    <dgm:cxn modelId="{B1DDD68C-0C8E-4865-843B-7642A364462A}" type="presParOf" srcId="{ECAE99D4-B8A2-4614-A06E-00619C11E6EE}" destId="{7D453AEC-7610-44A6-84BC-E9399FDE6179}" srcOrd="3" destOrd="0" presId="urn:microsoft.com/office/officeart/2018/2/layout/IconVerticalSolidList"/>
    <dgm:cxn modelId="{FF8EF2DE-D097-4D83-B9B6-3468F26F7B17}" type="presParOf" srcId="{4CF15FD0-4830-4EE7-A646-A8F7D819025C}" destId="{9C6332FB-9400-4811-A5EA-8429F415CAF7}" srcOrd="5" destOrd="0" presId="urn:microsoft.com/office/officeart/2018/2/layout/IconVerticalSolidList"/>
    <dgm:cxn modelId="{28B7C945-5BB7-412F-A40E-E419DE744267}" type="presParOf" srcId="{4CF15FD0-4830-4EE7-A646-A8F7D819025C}" destId="{46EB5874-EFD1-4AAD-AD81-E03559FDD809}" srcOrd="6" destOrd="0" presId="urn:microsoft.com/office/officeart/2018/2/layout/IconVerticalSolidList"/>
    <dgm:cxn modelId="{2057030A-BB7C-47AF-961E-DDA81748BB21}" type="presParOf" srcId="{46EB5874-EFD1-4AAD-AD81-E03559FDD809}" destId="{28218E19-6A68-4ACD-8F4B-9FA341CBC315}" srcOrd="0" destOrd="0" presId="urn:microsoft.com/office/officeart/2018/2/layout/IconVerticalSolidList"/>
    <dgm:cxn modelId="{96FAD67B-1626-45F6-980F-32CEE0321AF3}" type="presParOf" srcId="{46EB5874-EFD1-4AAD-AD81-E03559FDD809}" destId="{83825C0A-56A9-45C8-A401-F0BD61BE0197}" srcOrd="1" destOrd="0" presId="urn:microsoft.com/office/officeart/2018/2/layout/IconVerticalSolidList"/>
    <dgm:cxn modelId="{57F745FB-9AA7-4305-96B6-BF5AF6A24AA5}" type="presParOf" srcId="{46EB5874-EFD1-4AAD-AD81-E03559FDD809}" destId="{D3984508-8855-4673-AD75-E3223AD41E90}" srcOrd="2" destOrd="0" presId="urn:microsoft.com/office/officeart/2018/2/layout/IconVerticalSolidList"/>
    <dgm:cxn modelId="{010B3568-7B8C-4C27-83D4-CF1FAE35036D}" type="presParOf" srcId="{46EB5874-EFD1-4AAD-AD81-E03559FDD809}" destId="{CDEBC396-BE85-4AEE-8279-9B952071944A}" srcOrd="3" destOrd="0" presId="urn:microsoft.com/office/officeart/2018/2/layout/IconVerticalSolidList"/>
    <dgm:cxn modelId="{08B84AFA-B05F-4EBC-92C6-2BA54DAC923D}" type="presParOf" srcId="{4CF15FD0-4830-4EE7-A646-A8F7D819025C}" destId="{575CE5A8-1D82-466D-9C45-9299159F497B}" srcOrd="7" destOrd="0" presId="urn:microsoft.com/office/officeart/2018/2/layout/IconVerticalSolidList"/>
    <dgm:cxn modelId="{9845A947-561F-41C7-BABB-38CF6EC0B815}" type="presParOf" srcId="{4CF15FD0-4830-4EE7-A646-A8F7D819025C}" destId="{4E33D8AA-B420-4849-8F4B-6ADBBCDAB99B}" srcOrd="8" destOrd="0" presId="urn:microsoft.com/office/officeart/2018/2/layout/IconVerticalSolidList"/>
    <dgm:cxn modelId="{9F767BC0-C868-4FCC-85D7-9C4530C8E1AE}" type="presParOf" srcId="{4E33D8AA-B420-4849-8F4B-6ADBBCDAB99B}" destId="{76C466F2-6997-40EF-B850-188D9D7AEF92}" srcOrd="0" destOrd="0" presId="urn:microsoft.com/office/officeart/2018/2/layout/IconVerticalSolidList"/>
    <dgm:cxn modelId="{9EADCEC6-3464-4919-83A9-E379F49B3F22}" type="presParOf" srcId="{4E33D8AA-B420-4849-8F4B-6ADBBCDAB99B}" destId="{ED36BAAB-5303-4396-BF47-10A286423C60}" srcOrd="1" destOrd="0" presId="urn:microsoft.com/office/officeart/2018/2/layout/IconVerticalSolidList"/>
    <dgm:cxn modelId="{14ED3343-5902-41C7-80B8-E742EDCA6A9F}" type="presParOf" srcId="{4E33D8AA-B420-4849-8F4B-6ADBBCDAB99B}" destId="{78E001DB-4348-47D9-9934-E37E634B0161}" srcOrd="2" destOrd="0" presId="urn:microsoft.com/office/officeart/2018/2/layout/IconVerticalSolidList"/>
    <dgm:cxn modelId="{5272BA5F-DB97-40B8-B136-AEE1AD237FAA}" type="presParOf" srcId="{4E33D8AA-B420-4849-8F4B-6ADBBCDAB99B}" destId="{0067923A-FA2F-4EBD-83FA-AB8EB96EC58F}" srcOrd="3" destOrd="0" presId="urn:microsoft.com/office/officeart/2018/2/layout/IconVerticalSolidList"/>
    <dgm:cxn modelId="{DBE102A3-B5BF-43E9-9E65-CA875820D4A5}" type="presParOf" srcId="{4CF15FD0-4830-4EE7-A646-A8F7D819025C}" destId="{BEC88DFF-039F-45C5-B838-033A1F8D7940}" srcOrd="9" destOrd="0" presId="urn:microsoft.com/office/officeart/2018/2/layout/IconVerticalSolidList"/>
    <dgm:cxn modelId="{F5C7B08E-6C65-4F0F-A917-98B882140820}" type="presParOf" srcId="{4CF15FD0-4830-4EE7-A646-A8F7D819025C}" destId="{602FB6C1-E31C-4649-9B99-7A06579C5EE3}" srcOrd="10" destOrd="0" presId="urn:microsoft.com/office/officeart/2018/2/layout/IconVerticalSolidList"/>
    <dgm:cxn modelId="{1FCA9261-3E2F-43DE-B00E-CFF27797AD30}" type="presParOf" srcId="{602FB6C1-E31C-4649-9B99-7A06579C5EE3}" destId="{85858762-4895-47F3-BBE4-928B8748AE0A}" srcOrd="0" destOrd="0" presId="urn:microsoft.com/office/officeart/2018/2/layout/IconVerticalSolidList"/>
    <dgm:cxn modelId="{7D5C496C-D8CE-499C-8C45-C148F5FEE658}" type="presParOf" srcId="{602FB6C1-E31C-4649-9B99-7A06579C5EE3}" destId="{2B3AC9C9-5473-40E5-8E2E-02F52A5FC6BA}" srcOrd="1" destOrd="0" presId="urn:microsoft.com/office/officeart/2018/2/layout/IconVerticalSolidList"/>
    <dgm:cxn modelId="{E8051238-2694-4F00-8C71-03E9347260D6}" type="presParOf" srcId="{602FB6C1-E31C-4649-9B99-7A06579C5EE3}" destId="{0FE13BB1-23C8-469A-84EA-CF0EAE03F761}" srcOrd="2" destOrd="0" presId="urn:microsoft.com/office/officeart/2018/2/layout/IconVerticalSolidList"/>
    <dgm:cxn modelId="{0999F65E-16CC-44BF-A723-A20C276C83FC}" type="presParOf" srcId="{602FB6C1-E31C-4649-9B99-7A06579C5EE3}" destId="{894F7315-EDF0-41F3-B15D-D0DC34B02E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7EA624-9BFF-49A8-8B65-F5D01A0BFB62}" type="doc">
      <dgm:prSet loTypeId="urn:microsoft.com/office/officeart/2018/2/layout/IconVerticalSolidList" loCatId="icon" qsTypeId="urn:microsoft.com/office/officeart/2005/8/quickstyle/simple3" qsCatId="simple" csTypeId="urn:microsoft.com/office/officeart/2005/8/colors/accent1_2" csCatId="accent1" phldr="1"/>
      <dgm:spPr/>
      <dgm:t>
        <a:bodyPr/>
        <a:lstStyle/>
        <a:p>
          <a:endParaRPr lang="en-US"/>
        </a:p>
      </dgm:t>
    </dgm:pt>
    <dgm:pt modelId="{0B88EB16-10C9-47F1-9839-629527122FA5}">
      <dgm:prSet custT="1"/>
      <dgm:spPr/>
      <dgm:t>
        <a:bodyPr/>
        <a:lstStyle/>
        <a:p>
          <a:pPr>
            <a:lnSpc>
              <a:spcPct val="100000"/>
            </a:lnSpc>
          </a:pPr>
          <a:r>
            <a:rPr lang="en-US" sz="2400" b="0" i="0" dirty="0"/>
            <a:t>Java is portable because Java code is executable on all the major platforms. for each platform.</a:t>
          </a:r>
          <a:endParaRPr lang="en-US" sz="2400" dirty="0"/>
        </a:p>
      </dgm:t>
    </dgm:pt>
    <dgm:pt modelId="{13F1281B-3119-4D29-BB57-CBE1B9CA7534}" type="parTrans" cxnId="{54B8A2BA-A00B-4162-9946-01BA22F253F7}">
      <dgm:prSet/>
      <dgm:spPr/>
      <dgm:t>
        <a:bodyPr/>
        <a:lstStyle/>
        <a:p>
          <a:endParaRPr lang="en-US"/>
        </a:p>
      </dgm:t>
    </dgm:pt>
    <dgm:pt modelId="{9570233C-3218-4012-90A1-285BE37CE6C4}" type="sibTrans" cxnId="{54B8A2BA-A00B-4162-9946-01BA22F253F7}">
      <dgm:prSet/>
      <dgm:spPr/>
      <dgm:t>
        <a:bodyPr/>
        <a:lstStyle/>
        <a:p>
          <a:endParaRPr lang="en-US"/>
        </a:p>
      </dgm:t>
    </dgm:pt>
    <dgm:pt modelId="{3E21A982-3351-4331-AD35-8397F6E6E141}">
      <dgm:prSet custT="1"/>
      <dgm:spPr/>
      <dgm:t>
        <a:bodyPr/>
        <a:lstStyle/>
        <a:p>
          <a:pPr>
            <a:lnSpc>
              <a:spcPct val="100000"/>
            </a:lnSpc>
          </a:pPr>
          <a:r>
            <a:rPr lang="en-US" sz="2000" b="0" i="0" dirty="0"/>
            <a:t>Once we compile Java source code to bytecode, we can use it in any Java-supported platform without modification, unlike other languages that require compiling the code</a:t>
          </a:r>
          <a:endParaRPr lang="en-US" sz="2000" dirty="0"/>
        </a:p>
      </dgm:t>
    </dgm:pt>
    <dgm:pt modelId="{29B7EEBB-9B10-482D-A9CD-D4196A374547}" type="parTrans" cxnId="{4EF86CDE-3E43-470F-A834-4E98EF0F9304}">
      <dgm:prSet/>
      <dgm:spPr/>
      <dgm:t>
        <a:bodyPr/>
        <a:lstStyle/>
        <a:p>
          <a:endParaRPr lang="en-US"/>
        </a:p>
      </dgm:t>
    </dgm:pt>
    <dgm:pt modelId="{135F9327-4CC5-44F1-AFE7-2155BE8C6956}" type="sibTrans" cxnId="{4EF86CDE-3E43-470F-A834-4E98EF0F9304}">
      <dgm:prSet/>
      <dgm:spPr/>
      <dgm:t>
        <a:bodyPr/>
        <a:lstStyle/>
        <a:p>
          <a:endParaRPr lang="en-US"/>
        </a:p>
      </dgm:t>
    </dgm:pt>
    <dgm:pt modelId="{EA44298C-6489-4DE9-B63D-667EFC1C8440}">
      <dgm:prSet custT="1"/>
      <dgm:spPr/>
      <dgm:t>
        <a:bodyPr/>
        <a:lstStyle/>
        <a:p>
          <a:pPr>
            <a:lnSpc>
              <a:spcPct val="100000"/>
            </a:lnSpc>
            <a:buNone/>
          </a:pPr>
          <a:r>
            <a:rPr lang="en-US" sz="2400" b="0" i="0" dirty="0"/>
            <a:t>Java is portable because we can carry bytecode over to any other platform it runs on.</a:t>
          </a:r>
          <a:endParaRPr lang="en-US" sz="2400" dirty="0"/>
        </a:p>
      </dgm:t>
    </dgm:pt>
    <dgm:pt modelId="{7EC751E2-0FFA-4F53-85DC-BB07D9D79BBE}" type="parTrans" cxnId="{0820E525-C5E6-4EBE-9ECE-F5316003892A}">
      <dgm:prSet/>
      <dgm:spPr/>
      <dgm:t>
        <a:bodyPr/>
        <a:lstStyle/>
        <a:p>
          <a:endParaRPr lang="en-IN"/>
        </a:p>
      </dgm:t>
    </dgm:pt>
    <dgm:pt modelId="{5A8B2D45-DAA5-4909-AB1E-A4CD7823CAE8}" type="sibTrans" cxnId="{0820E525-C5E6-4EBE-9ECE-F5316003892A}">
      <dgm:prSet/>
      <dgm:spPr/>
      <dgm:t>
        <a:bodyPr/>
        <a:lstStyle/>
        <a:p>
          <a:endParaRPr lang="en-IN"/>
        </a:p>
      </dgm:t>
    </dgm:pt>
    <dgm:pt modelId="{EB5D5FE0-2C32-4CB9-AD27-5724394F1493}" type="pres">
      <dgm:prSet presAssocID="{FF7EA624-9BFF-49A8-8B65-F5D01A0BFB62}" presName="root" presStyleCnt="0">
        <dgm:presLayoutVars>
          <dgm:dir/>
          <dgm:resizeHandles val="exact"/>
        </dgm:presLayoutVars>
      </dgm:prSet>
      <dgm:spPr/>
    </dgm:pt>
    <dgm:pt modelId="{2D2F4F56-1F23-4CAC-ACFC-3C8BE429B3C0}" type="pres">
      <dgm:prSet presAssocID="{0B88EB16-10C9-47F1-9839-629527122FA5}" presName="compNode" presStyleCnt="0"/>
      <dgm:spPr/>
    </dgm:pt>
    <dgm:pt modelId="{0BE87256-DBBC-4962-ADEC-107AB37826EC}" type="pres">
      <dgm:prSet presAssocID="{0B88EB16-10C9-47F1-9839-629527122FA5}" presName="bgRect" presStyleLbl="bgShp" presStyleIdx="0" presStyleCnt="3"/>
      <dgm:spPr/>
    </dgm:pt>
    <dgm:pt modelId="{7A6C3E0C-43C3-4E74-9AE2-4B69B10676C3}" type="pres">
      <dgm:prSet presAssocID="{0B88EB16-10C9-47F1-9839-629527122F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F8CF7B28-2C1B-43F6-B059-97695B51649D}" type="pres">
      <dgm:prSet presAssocID="{0B88EB16-10C9-47F1-9839-629527122FA5}" presName="spaceRect" presStyleCnt="0"/>
      <dgm:spPr/>
    </dgm:pt>
    <dgm:pt modelId="{3415FD26-4B88-4491-8C2B-A17BEC0DEE69}" type="pres">
      <dgm:prSet presAssocID="{0B88EB16-10C9-47F1-9839-629527122FA5}" presName="parTx" presStyleLbl="revTx" presStyleIdx="0" presStyleCnt="3">
        <dgm:presLayoutVars>
          <dgm:chMax val="0"/>
          <dgm:chPref val="0"/>
        </dgm:presLayoutVars>
      </dgm:prSet>
      <dgm:spPr/>
    </dgm:pt>
    <dgm:pt modelId="{9990E6AF-B19B-4EC7-BFC0-9C2472B7EE48}" type="pres">
      <dgm:prSet presAssocID="{9570233C-3218-4012-90A1-285BE37CE6C4}" presName="sibTrans" presStyleCnt="0"/>
      <dgm:spPr/>
    </dgm:pt>
    <dgm:pt modelId="{F5B251D2-24A6-4500-A081-18EEAB17194D}" type="pres">
      <dgm:prSet presAssocID="{3E21A982-3351-4331-AD35-8397F6E6E141}" presName="compNode" presStyleCnt="0"/>
      <dgm:spPr/>
    </dgm:pt>
    <dgm:pt modelId="{B59D0FC6-A4EE-4AC5-A6A8-08BA51C4C153}" type="pres">
      <dgm:prSet presAssocID="{3E21A982-3351-4331-AD35-8397F6E6E141}" presName="bgRect" presStyleLbl="bgShp" presStyleIdx="1" presStyleCnt="3"/>
      <dgm:spPr/>
    </dgm:pt>
    <dgm:pt modelId="{219DD4FA-8FE6-44B7-8ABC-73D763B5E514}" type="pres">
      <dgm:prSet presAssocID="{3E21A982-3351-4331-AD35-8397F6E6E1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5B1DD944-2275-4072-95D4-0EB40D8A8E04}" type="pres">
      <dgm:prSet presAssocID="{3E21A982-3351-4331-AD35-8397F6E6E141}" presName="spaceRect" presStyleCnt="0"/>
      <dgm:spPr/>
    </dgm:pt>
    <dgm:pt modelId="{755F0E7A-FB5A-4FCE-BBDF-D5A9C8044E49}" type="pres">
      <dgm:prSet presAssocID="{3E21A982-3351-4331-AD35-8397F6E6E141}" presName="parTx" presStyleLbl="revTx" presStyleIdx="1" presStyleCnt="3" custScaleX="100000">
        <dgm:presLayoutVars>
          <dgm:chMax val="0"/>
          <dgm:chPref val="0"/>
        </dgm:presLayoutVars>
      </dgm:prSet>
      <dgm:spPr/>
    </dgm:pt>
    <dgm:pt modelId="{8E6861A9-F909-4748-9846-EE78FC09B199}" type="pres">
      <dgm:prSet presAssocID="{135F9327-4CC5-44F1-AFE7-2155BE8C6956}" presName="sibTrans" presStyleCnt="0"/>
      <dgm:spPr/>
    </dgm:pt>
    <dgm:pt modelId="{5413BD7F-7B26-4258-BE6F-C028D62B9D08}" type="pres">
      <dgm:prSet presAssocID="{EA44298C-6489-4DE9-B63D-667EFC1C8440}" presName="compNode" presStyleCnt="0"/>
      <dgm:spPr/>
    </dgm:pt>
    <dgm:pt modelId="{D54E4842-DB41-465E-A3DC-368FF5ECA52D}" type="pres">
      <dgm:prSet presAssocID="{EA44298C-6489-4DE9-B63D-667EFC1C8440}" presName="bgRect" presStyleLbl="bgShp" presStyleIdx="2" presStyleCnt="3" custLinFactNeighborY="-7885"/>
      <dgm:spPr/>
    </dgm:pt>
    <dgm:pt modelId="{E0585E49-2BA1-4961-B184-D0180164215E}" type="pres">
      <dgm:prSet presAssocID="{EA44298C-6489-4DE9-B63D-667EFC1C844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nchor with solid fill"/>
        </a:ext>
      </dgm:extLst>
    </dgm:pt>
    <dgm:pt modelId="{E5866720-AF84-47D6-80B8-6AF8406D086D}" type="pres">
      <dgm:prSet presAssocID="{EA44298C-6489-4DE9-B63D-667EFC1C8440}" presName="spaceRect" presStyleCnt="0"/>
      <dgm:spPr/>
    </dgm:pt>
    <dgm:pt modelId="{38DC77C6-3ACD-496F-B410-6011FA1DD09A}" type="pres">
      <dgm:prSet presAssocID="{EA44298C-6489-4DE9-B63D-667EFC1C8440}" presName="parTx" presStyleLbl="revTx" presStyleIdx="2" presStyleCnt="3">
        <dgm:presLayoutVars>
          <dgm:chMax val="0"/>
          <dgm:chPref val="0"/>
        </dgm:presLayoutVars>
      </dgm:prSet>
      <dgm:spPr/>
    </dgm:pt>
  </dgm:ptLst>
  <dgm:cxnLst>
    <dgm:cxn modelId="{0820E525-C5E6-4EBE-9ECE-F5316003892A}" srcId="{FF7EA624-9BFF-49A8-8B65-F5D01A0BFB62}" destId="{EA44298C-6489-4DE9-B63D-667EFC1C8440}" srcOrd="2" destOrd="0" parTransId="{7EC751E2-0FFA-4F53-85DC-BB07D9D79BBE}" sibTransId="{5A8B2D45-DAA5-4909-AB1E-A4CD7823CAE8}"/>
    <dgm:cxn modelId="{5CFBAB26-1D8A-4D51-BC64-2FAF6829D3A9}" type="presOf" srcId="{FF7EA624-9BFF-49A8-8B65-F5D01A0BFB62}" destId="{EB5D5FE0-2C32-4CB9-AD27-5724394F1493}" srcOrd="0" destOrd="0" presId="urn:microsoft.com/office/officeart/2018/2/layout/IconVerticalSolidList"/>
    <dgm:cxn modelId="{BD0F7E4C-E664-432E-9A2C-21D8E7972902}" type="presOf" srcId="{0B88EB16-10C9-47F1-9839-629527122FA5}" destId="{3415FD26-4B88-4491-8C2B-A17BEC0DEE69}" srcOrd="0" destOrd="0" presId="urn:microsoft.com/office/officeart/2018/2/layout/IconVerticalSolidList"/>
    <dgm:cxn modelId="{261099A7-5E19-4054-818A-1BB72ECBE736}" type="presOf" srcId="{3E21A982-3351-4331-AD35-8397F6E6E141}" destId="{755F0E7A-FB5A-4FCE-BBDF-D5A9C8044E49}" srcOrd="0" destOrd="0" presId="urn:microsoft.com/office/officeart/2018/2/layout/IconVerticalSolidList"/>
    <dgm:cxn modelId="{54B8A2BA-A00B-4162-9946-01BA22F253F7}" srcId="{FF7EA624-9BFF-49A8-8B65-F5D01A0BFB62}" destId="{0B88EB16-10C9-47F1-9839-629527122FA5}" srcOrd="0" destOrd="0" parTransId="{13F1281B-3119-4D29-BB57-CBE1B9CA7534}" sibTransId="{9570233C-3218-4012-90A1-285BE37CE6C4}"/>
    <dgm:cxn modelId="{4EF86CDE-3E43-470F-A834-4E98EF0F9304}" srcId="{FF7EA624-9BFF-49A8-8B65-F5D01A0BFB62}" destId="{3E21A982-3351-4331-AD35-8397F6E6E141}" srcOrd="1" destOrd="0" parTransId="{29B7EEBB-9B10-482D-A9CD-D4196A374547}" sibTransId="{135F9327-4CC5-44F1-AFE7-2155BE8C6956}"/>
    <dgm:cxn modelId="{4BE706E8-EAFA-4098-ADD6-E2EF28CB31B7}" type="presOf" srcId="{EA44298C-6489-4DE9-B63D-667EFC1C8440}" destId="{38DC77C6-3ACD-496F-B410-6011FA1DD09A}" srcOrd="0" destOrd="0" presId="urn:microsoft.com/office/officeart/2018/2/layout/IconVerticalSolidList"/>
    <dgm:cxn modelId="{D55F9ED4-A9E5-410E-BE38-B350DDB73C62}" type="presParOf" srcId="{EB5D5FE0-2C32-4CB9-AD27-5724394F1493}" destId="{2D2F4F56-1F23-4CAC-ACFC-3C8BE429B3C0}" srcOrd="0" destOrd="0" presId="urn:microsoft.com/office/officeart/2018/2/layout/IconVerticalSolidList"/>
    <dgm:cxn modelId="{091FEA94-7839-401B-BD37-DDB4DECADED0}" type="presParOf" srcId="{2D2F4F56-1F23-4CAC-ACFC-3C8BE429B3C0}" destId="{0BE87256-DBBC-4962-ADEC-107AB37826EC}" srcOrd="0" destOrd="0" presId="urn:microsoft.com/office/officeart/2018/2/layout/IconVerticalSolidList"/>
    <dgm:cxn modelId="{38C69BC4-3BC2-41B5-ACF8-12E726C0B288}" type="presParOf" srcId="{2D2F4F56-1F23-4CAC-ACFC-3C8BE429B3C0}" destId="{7A6C3E0C-43C3-4E74-9AE2-4B69B10676C3}" srcOrd="1" destOrd="0" presId="urn:microsoft.com/office/officeart/2018/2/layout/IconVerticalSolidList"/>
    <dgm:cxn modelId="{26D9A3C9-ABBE-4EB2-89E3-5F1EB50ED3E4}" type="presParOf" srcId="{2D2F4F56-1F23-4CAC-ACFC-3C8BE429B3C0}" destId="{F8CF7B28-2C1B-43F6-B059-97695B51649D}" srcOrd="2" destOrd="0" presId="urn:microsoft.com/office/officeart/2018/2/layout/IconVerticalSolidList"/>
    <dgm:cxn modelId="{12A8BA68-3FA1-418A-8A6B-7D3F73F5A85C}" type="presParOf" srcId="{2D2F4F56-1F23-4CAC-ACFC-3C8BE429B3C0}" destId="{3415FD26-4B88-4491-8C2B-A17BEC0DEE69}" srcOrd="3" destOrd="0" presId="urn:microsoft.com/office/officeart/2018/2/layout/IconVerticalSolidList"/>
    <dgm:cxn modelId="{4C92FB29-C28D-4577-B42C-1D88EB5BB266}" type="presParOf" srcId="{EB5D5FE0-2C32-4CB9-AD27-5724394F1493}" destId="{9990E6AF-B19B-4EC7-BFC0-9C2472B7EE48}" srcOrd="1" destOrd="0" presId="urn:microsoft.com/office/officeart/2018/2/layout/IconVerticalSolidList"/>
    <dgm:cxn modelId="{C50C7B76-509A-48D8-A939-D6934B3AE7C6}" type="presParOf" srcId="{EB5D5FE0-2C32-4CB9-AD27-5724394F1493}" destId="{F5B251D2-24A6-4500-A081-18EEAB17194D}" srcOrd="2" destOrd="0" presId="urn:microsoft.com/office/officeart/2018/2/layout/IconVerticalSolidList"/>
    <dgm:cxn modelId="{7843F9CD-BB92-4661-8C15-17BD920D6136}" type="presParOf" srcId="{F5B251D2-24A6-4500-A081-18EEAB17194D}" destId="{B59D0FC6-A4EE-4AC5-A6A8-08BA51C4C153}" srcOrd="0" destOrd="0" presId="urn:microsoft.com/office/officeart/2018/2/layout/IconVerticalSolidList"/>
    <dgm:cxn modelId="{965C5707-561A-4A5C-A2E7-8506A80A1B54}" type="presParOf" srcId="{F5B251D2-24A6-4500-A081-18EEAB17194D}" destId="{219DD4FA-8FE6-44B7-8ABC-73D763B5E514}" srcOrd="1" destOrd="0" presId="urn:microsoft.com/office/officeart/2018/2/layout/IconVerticalSolidList"/>
    <dgm:cxn modelId="{2E4806F5-BB4D-4FAA-A9E5-FEFB2D5A6590}" type="presParOf" srcId="{F5B251D2-24A6-4500-A081-18EEAB17194D}" destId="{5B1DD944-2275-4072-95D4-0EB40D8A8E04}" srcOrd="2" destOrd="0" presId="urn:microsoft.com/office/officeart/2018/2/layout/IconVerticalSolidList"/>
    <dgm:cxn modelId="{80B08F50-26F5-427C-BE30-08109C38F507}" type="presParOf" srcId="{F5B251D2-24A6-4500-A081-18EEAB17194D}" destId="{755F0E7A-FB5A-4FCE-BBDF-D5A9C8044E49}" srcOrd="3" destOrd="0" presId="urn:microsoft.com/office/officeart/2018/2/layout/IconVerticalSolidList"/>
    <dgm:cxn modelId="{F97ABC29-AA5E-4A11-9E67-9B6ED8718FDE}" type="presParOf" srcId="{EB5D5FE0-2C32-4CB9-AD27-5724394F1493}" destId="{8E6861A9-F909-4748-9846-EE78FC09B199}" srcOrd="3" destOrd="0" presId="urn:microsoft.com/office/officeart/2018/2/layout/IconVerticalSolidList"/>
    <dgm:cxn modelId="{1CAAA86C-2B1C-4EB4-9CCC-5FEA467A9636}" type="presParOf" srcId="{EB5D5FE0-2C32-4CB9-AD27-5724394F1493}" destId="{5413BD7F-7B26-4258-BE6F-C028D62B9D08}" srcOrd="4" destOrd="0" presId="urn:microsoft.com/office/officeart/2018/2/layout/IconVerticalSolidList"/>
    <dgm:cxn modelId="{EFF9A7E3-52AF-4D50-8050-95624747E442}" type="presParOf" srcId="{5413BD7F-7B26-4258-BE6F-C028D62B9D08}" destId="{D54E4842-DB41-465E-A3DC-368FF5ECA52D}" srcOrd="0" destOrd="0" presId="urn:microsoft.com/office/officeart/2018/2/layout/IconVerticalSolidList"/>
    <dgm:cxn modelId="{85EC0A5D-90BB-4A2E-AFA7-048630BAAB38}" type="presParOf" srcId="{5413BD7F-7B26-4258-BE6F-C028D62B9D08}" destId="{E0585E49-2BA1-4961-B184-D0180164215E}" srcOrd="1" destOrd="0" presId="urn:microsoft.com/office/officeart/2018/2/layout/IconVerticalSolidList"/>
    <dgm:cxn modelId="{C372E51F-6D74-49FC-9262-638A510C2CFC}" type="presParOf" srcId="{5413BD7F-7B26-4258-BE6F-C028D62B9D08}" destId="{E5866720-AF84-47D6-80B8-6AF8406D086D}" srcOrd="2" destOrd="0" presId="urn:microsoft.com/office/officeart/2018/2/layout/IconVerticalSolidList"/>
    <dgm:cxn modelId="{EE88923B-06C9-4F47-BB5B-7582D6D215C9}" type="presParOf" srcId="{5413BD7F-7B26-4258-BE6F-C028D62B9D08}" destId="{38DC77C6-3ACD-496F-B410-6011FA1DD0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7619A0E-B9E9-49C1-BE6A-C1EA69E1B39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7EB7E17-F4A1-4159-BC22-DDE82378C808}">
      <dgm:prSet/>
      <dgm:spPr/>
      <dgm:t>
        <a:bodyPr/>
        <a:lstStyle/>
        <a:p>
          <a:pPr>
            <a:lnSpc>
              <a:spcPct val="100000"/>
            </a:lnSpc>
          </a:pPr>
          <a:r>
            <a:rPr lang="en-US"/>
            <a:t>Java supports dynamic loading of classes at runtime.</a:t>
          </a:r>
        </a:p>
      </dgm:t>
    </dgm:pt>
    <dgm:pt modelId="{058E0C65-B541-4024-B6C2-BD651088E9F8}" type="parTrans" cxnId="{01CFF655-6077-45B2-AE5E-7258862EFF45}">
      <dgm:prSet/>
      <dgm:spPr/>
      <dgm:t>
        <a:bodyPr/>
        <a:lstStyle/>
        <a:p>
          <a:endParaRPr lang="en-US"/>
        </a:p>
      </dgm:t>
    </dgm:pt>
    <dgm:pt modelId="{1F902704-0AB6-46AF-887A-132F5461E23E}" type="sibTrans" cxnId="{01CFF655-6077-45B2-AE5E-7258862EFF45}">
      <dgm:prSet/>
      <dgm:spPr/>
      <dgm:t>
        <a:bodyPr/>
        <a:lstStyle/>
        <a:p>
          <a:endParaRPr lang="en-US"/>
        </a:p>
      </dgm:t>
    </dgm:pt>
    <dgm:pt modelId="{8CE48CB3-FF8F-412E-85F4-0E4F78A161F9}">
      <dgm:prSet/>
      <dgm:spPr/>
      <dgm:t>
        <a:bodyPr/>
        <a:lstStyle/>
        <a:p>
          <a:pPr>
            <a:lnSpc>
              <a:spcPct val="100000"/>
            </a:lnSpc>
          </a:pPr>
          <a:r>
            <a:rPr lang="en-US" dirty="0"/>
            <a:t>Programs can load new classes, libraries, and methods without restarting the application, making Java flexible and extensible.</a:t>
          </a:r>
        </a:p>
      </dgm:t>
    </dgm:pt>
    <dgm:pt modelId="{68E6CE68-E6F9-4920-B69D-BA828CBCB0A4}" type="parTrans" cxnId="{8A6CDD2F-4EA6-4F39-909B-A7D7926CA37B}">
      <dgm:prSet/>
      <dgm:spPr/>
      <dgm:t>
        <a:bodyPr/>
        <a:lstStyle/>
        <a:p>
          <a:endParaRPr lang="en-US"/>
        </a:p>
      </dgm:t>
    </dgm:pt>
    <dgm:pt modelId="{B73E2E69-9756-494D-AD2A-3E0F06BA9381}" type="sibTrans" cxnId="{8A6CDD2F-4EA6-4F39-909B-A7D7926CA37B}">
      <dgm:prSet/>
      <dgm:spPr/>
      <dgm:t>
        <a:bodyPr/>
        <a:lstStyle/>
        <a:p>
          <a:endParaRPr lang="en-US"/>
        </a:p>
      </dgm:t>
    </dgm:pt>
    <dgm:pt modelId="{177ECC25-8A93-471E-B932-895471895832}">
      <dgm:prSet/>
      <dgm:spPr/>
      <dgm:t>
        <a:bodyPr/>
        <a:lstStyle/>
        <a:p>
          <a:pPr>
            <a:lnSpc>
              <a:spcPct val="100000"/>
            </a:lnSpc>
          </a:pPr>
          <a:r>
            <a:rPr lang="en-US"/>
            <a:t>The process of allocating the memory space to the input of the program at a run-time is known as dynamic memory allocation.</a:t>
          </a:r>
        </a:p>
      </dgm:t>
    </dgm:pt>
    <dgm:pt modelId="{EB0A7217-81E4-4B6F-9416-5A11D62E98AD}" type="parTrans" cxnId="{E869F0AD-2997-4ADB-A699-1F1C80BF08B2}">
      <dgm:prSet/>
      <dgm:spPr/>
      <dgm:t>
        <a:bodyPr/>
        <a:lstStyle/>
        <a:p>
          <a:endParaRPr lang="en-US"/>
        </a:p>
      </dgm:t>
    </dgm:pt>
    <dgm:pt modelId="{1870A395-9D74-4718-B82D-BCBA252A19D2}" type="sibTrans" cxnId="{E869F0AD-2997-4ADB-A699-1F1C80BF08B2}">
      <dgm:prSet/>
      <dgm:spPr/>
      <dgm:t>
        <a:bodyPr/>
        <a:lstStyle/>
        <a:p>
          <a:endParaRPr lang="en-US"/>
        </a:p>
      </dgm:t>
    </dgm:pt>
    <dgm:pt modelId="{F3177686-8D23-4B55-A98B-31925EF1A5C2}">
      <dgm:prSet/>
      <dgm:spPr/>
      <dgm:t>
        <a:bodyPr/>
        <a:lstStyle/>
        <a:p>
          <a:pPr>
            <a:lnSpc>
              <a:spcPct val="100000"/>
            </a:lnSpc>
          </a:pPr>
          <a:r>
            <a:rPr lang="en-US"/>
            <a:t>In programming,to allocate memory space dynamically we use an operator called 'new' 'new' operator which is known as dynamic memory allocation operator.</a:t>
          </a:r>
        </a:p>
      </dgm:t>
    </dgm:pt>
    <dgm:pt modelId="{DDCF8101-CFCD-4761-9921-2F6E5583C8D4}" type="parTrans" cxnId="{D82A048E-D985-40DF-A368-B7359348D792}">
      <dgm:prSet/>
      <dgm:spPr/>
      <dgm:t>
        <a:bodyPr/>
        <a:lstStyle/>
        <a:p>
          <a:endParaRPr lang="en-US"/>
        </a:p>
      </dgm:t>
    </dgm:pt>
    <dgm:pt modelId="{D5AFDC41-4EAF-49D6-981D-D4E344515DD3}" type="sibTrans" cxnId="{D82A048E-D985-40DF-A368-B7359348D792}">
      <dgm:prSet/>
      <dgm:spPr/>
      <dgm:t>
        <a:bodyPr/>
        <a:lstStyle/>
        <a:p>
          <a:endParaRPr lang="en-US"/>
        </a:p>
      </dgm:t>
    </dgm:pt>
    <dgm:pt modelId="{356B54A3-3FA1-4E92-9EEC-9E97236B0310}" type="pres">
      <dgm:prSet presAssocID="{D7619A0E-B9E9-49C1-BE6A-C1EA69E1B398}" presName="root" presStyleCnt="0">
        <dgm:presLayoutVars>
          <dgm:dir/>
          <dgm:resizeHandles val="exact"/>
        </dgm:presLayoutVars>
      </dgm:prSet>
      <dgm:spPr/>
    </dgm:pt>
    <dgm:pt modelId="{3D4022B2-1B33-4E09-8F51-752749833AF1}" type="pres">
      <dgm:prSet presAssocID="{07EB7E17-F4A1-4159-BC22-DDE82378C808}" presName="compNode" presStyleCnt="0"/>
      <dgm:spPr/>
    </dgm:pt>
    <dgm:pt modelId="{78D3081A-2E1C-40A5-9E09-A21C5EE1BE0B}" type="pres">
      <dgm:prSet presAssocID="{07EB7E17-F4A1-4159-BC22-DDE82378C808}" presName="bgRect" presStyleLbl="bgShp" presStyleIdx="0" presStyleCnt="4"/>
      <dgm:spPr/>
    </dgm:pt>
    <dgm:pt modelId="{99536365-33EA-4FB4-8508-66E5C715569B}" type="pres">
      <dgm:prSet presAssocID="{07EB7E17-F4A1-4159-BC22-DDE82378C8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5B343048-FB53-47D5-B76B-C508066E3CC0}" type="pres">
      <dgm:prSet presAssocID="{07EB7E17-F4A1-4159-BC22-DDE82378C808}" presName="spaceRect" presStyleCnt="0"/>
      <dgm:spPr/>
    </dgm:pt>
    <dgm:pt modelId="{BA0D8678-7D95-403D-BE7F-5A374082C3C7}" type="pres">
      <dgm:prSet presAssocID="{07EB7E17-F4A1-4159-BC22-DDE82378C808}" presName="parTx" presStyleLbl="revTx" presStyleIdx="0" presStyleCnt="4">
        <dgm:presLayoutVars>
          <dgm:chMax val="0"/>
          <dgm:chPref val="0"/>
        </dgm:presLayoutVars>
      </dgm:prSet>
      <dgm:spPr/>
    </dgm:pt>
    <dgm:pt modelId="{5C25C977-9BFD-491A-BA34-1B01F815C0E3}" type="pres">
      <dgm:prSet presAssocID="{1F902704-0AB6-46AF-887A-132F5461E23E}" presName="sibTrans" presStyleCnt="0"/>
      <dgm:spPr/>
    </dgm:pt>
    <dgm:pt modelId="{205FC8DD-7845-4A56-A9D1-7F6BD0319B19}" type="pres">
      <dgm:prSet presAssocID="{8CE48CB3-FF8F-412E-85F4-0E4F78A161F9}" presName="compNode" presStyleCnt="0"/>
      <dgm:spPr/>
    </dgm:pt>
    <dgm:pt modelId="{6B526301-3306-4FFE-9DB7-544AD9AEA215}" type="pres">
      <dgm:prSet presAssocID="{8CE48CB3-FF8F-412E-85F4-0E4F78A161F9}" presName="bgRect" presStyleLbl="bgShp" presStyleIdx="1" presStyleCnt="4"/>
      <dgm:spPr/>
    </dgm:pt>
    <dgm:pt modelId="{A2805358-38A1-4D17-9B1B-A24C93C69AEF}" type="pres">
      <dgm:prSet presAssocID="{8CE48CB3-FF8F-412E-85F4-0E4F78A161F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2C5F1190-EAF2-421C-94E4-CE5CEA9302E3}" type="pres">
      <dgm:prSet presAssocID="{8CE48CB3-FF8F-412E-85F4-0E4F78A161F9}" presName="spaceRect" presStyleCnt="0"/>
      <dgm:spPr/>
    </dgm:pt>
    <dgm:pt modelId="{BB8F495B-7C0D-4ACA-8BA7-F2AC9C782B08}" type="pres">
      <dgm:prSet presAssocID="{8CE48CB3-FF8F-412E-85F4-0E4F78A161F9}" presName="parTx" presStyleLbl="revTx" presStyleIdx="1" presStyleCnt="4">
        <dgm:presLayoutVars>
          <dgm:chMax val="0"/>
          <dgm:chPref val="0"/>
        </dgm:presLayoutVars>
      </dgm:prSet>
      <dgm:spPr/>
    </dgm:pt>
    <dgm:pt modelId="{A09B36C2-D6B3-4BA6-A79A-97D9786BB251}" type="pres">
      <dgm:prSet presAssocID="{B73E2E69-9756-494D-AD2A-3E0F06BA9381}" presName="sibTrans" presStyleCnt="0"/>
      <dgm:spPr/>
    </dgm:pt>
    <dgm:pt modelId="{FC235F9D-BEB9-4061-B381-F18DB009F134}" type="pres">
      <dgm:prSet presAssocID="{177ECC25-8A93-471E-B932-895471895832}" presName="compNode" presStyleCnt="0"/>
      <dgm:spPr/>
    </dgm:pt>
    <dgm:pt modelId="{9880C7B9-956F-4520-BAB4-E7840B7EB57A}" type="pres">
      <dgm:prSet presAssocID="{177ECC25-8A93-471E-B932-895471895832}" presName="bgRect" presStyleLbl="bgShp" presStyleIdx="2" presStyleCnt="4"/>
      <dgm:spPr/>
    </dgm:pt>
    <dgm:pt modelId="{986E4F84-BF0D-448B-A34A-FE22FC3A2BEB}" type="pres">
      <dgm:prSet presAssocID="{177ECC25-8A93-471E-B932-8954718958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D31901F-0283-49D1-97D4-0881F0B77591}" type="pres">
      <dgm:prSet presAssocID="{177ECC25-8A93-471E-B932-895471895832}" presName="spaceRect" presStyleCnt="0"/>
      <dgm:spPr/>
    </dgm:pt>
    <dgm:pt modelId="{22F53458-472E-4B5D-8263-DB8F800D4F2C}" type="pres">
      <dgm:prSet presAssocID="{177ECC25-8A93-471E-B932-895471895832}" presName="parTx" presStyleLbl="revTx" presStyleIdx="2" presStyleCnt="4">
        <dgm:presLayoutVars>
          <dgm:chMax val="0"/>
          <dgm:chPref val="0"/>
        </dgm:presLayoutVars>
      </dgm:prSet>
      <dgm:spPr/>
    </dgm:pt>
    <dgm:pt modelId="{5392FC91-86A3-46D7-9944-72234C0E9864}" type="pres">
      <dgm:prSet presAssocID="{1870A395-9D74-4718-B82D-BCBA252A19D2}" presName="sibTrans" presStyleCnt="0"/>
      <dgm:spPr/>
    </dgm:pt>
    <dgm:pt modelId="{7C1D3B7B-A343-4150-B21D-3418543D4C83}" type="pres">
      <dgm:prSet presAssocID="{F3177686-8D23-4B55-A98B-31925EF1A5C2}" presName="compNode" presStyleCnt="0"/>
      <dgm:spPr/>
    </dgm:pt>
    <dgm:pt modelId="{08905AFE-06D1-43CA-9C2B-66C988CB9EF4}" type="pres">
      <dgm:prSet presAssocID="{F3177686-8D23-4B55-A98B-31925EF1A5C2}" presName="bgRect" presStyleLbl="bgShp" presStyleIdx="3" presStyleCnt="4"/>
      <dgm:spPr/>
    </dgm:pt>
    <dgm:pt modelId="{0FE57509-83DA-4009-BD68-C3FF83CD371D}" type="pres">
      <dgm:prSet presAssocID="{F3177686-8D23-4B55-A98B-31925EF1A5C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3BEE1B30-75D1-43E7-AE2F-65444094A989}" type="pres">
      <dgm:prSet presAssocID="{F3177686-8D23-4B55-A98B-31925EF1A5C2}" presName="spaceRect" presStyleCnt="0"/>
      <dgm:spPr/>
    </dgm:pt>
    <dgm:pt modelId="{98930FA0-3CEA-4885-AE83-0302BEBA0BAD}" type="pres">
      <dgm:prSet presAssocID="{F3177686-8D23-4B55-A98B-31925EF1A5C2}" presName="parTx" presStyleLbl="revTx" presStyleIdx="3" presStyleCnt="4">
        <dgm:presLayoutVars>
          <dgm:chMax val="0"/>
          <dgm:chPref val="0"/>
        </dgm:presLayoutVars>
      </dgm:prSet>
      <dgm:spPr/>
    </dgm:pt>
  </dgm:ptLst>
  <dgm:cxnLst>
    <dgm:cxn modelId="{C271FE27-B779-4EAD-85F0-770D11F4B199}" type="presOf" srcId="{8CE48CB3-FF8F-412E-85F4-0E4F78A161F9}" destId="{BB8F495B-7C0D-4ACA-8BA7-F2AC9C782B08}" srcOrd="0" destOrd="0" presId="urn:microsoft.com/office/officeart/2018/2/layout/IconVerticalSolidList"/>
    <dgm:cxn modelId="{8A6CDD2F-4EA6-4F39-909B-A7D7926CA37B}" srcId="{D7619A0E-B9E9-49C1-BE6A-C1EA69E1B398}" destId="{8CE48CB3-FF8F-412E-85F4-0E4F78A161F9}" srcOrd="1" destOrd="0" parTransId="{68E6CE68-E6F9-4920-B69D-BA828CBCB0A4}" sibTransId="{B73E2E69-9756-494D-AD2A-3E0F06BA9381}"/>
    <dgm:cxn modelId="{28A98F5E-0D42-4D86-A33D-326A9EC351EB}" type="presOf" srcId="{07EB7E17-F4A1-4159-BC22-DDE82378C808}" destId="{BA0D8678-7D95-403D-BE7F-5A374082C3C7}" srcOrd="0" destOrd="0" presId="urn:microsoft.com/office/officeart/2018/2/layout/IconVerticalSolidList"/>
    <dgm:cxn modelId="{DFFE4544-8CFC-4E78-AC2B-0F6006E4DA34}" type="presOf" srcId="{177ECC25-8A93-471E-B932-895471895832}" destId="{22F53458-472E-4B5D-8263-DB8F800D4F2C}" srcOrd="0" destOrd="0" presId="urn:microsoft.com/office/officeart/2018/2/layout/IconVerticalSolidList"/>
    <dgm:cxn modelId="{FBEADE4C-9F37-4BF8-A46E-D3726C218392}" type="presOf" srcId="{F3177686-8D23-4B55-A98B-31925EF1A5C2}" destId="{98930FA0-3CEA-4885-AE83-0302BEBA0BAD}" srcOrd="0" destOrd="0" presId="urn:microsoft.com/office/officeart/2018/2/layout/IconVerticalSolidList"/>
    <dgm:cxn modelId="{01CFF655-6077-45B2-AE5E-7258862EFF45}" srcId="{D7619A0E-B9E9-49C1-BE6A-C1EA69E1B398}" destId="{07EB7E17-F4A1-4159-BC22-DDE82378C808}" srcOrd="0" destOrd="0" parTransId="{058E0C65-B541-4024-B6C2-BD651088E9F8}" sibTransId="{1F902704-0AB6-46AF-887A-132F5461E23E}"/>
    <dgm:cxn modelId="{D82A048E-D985-40DF-A368-B7359348D792}" srcId="{D7619A0E-B9E9-49C1-BE6A-C1EA69E1B398}" destId="{F3177686-8D23-4B55-A98B-31925EF1A5C2}" srcOrd="3" destOrd="0" parTransId="{DDCF8101-CFCD-4761-9921-2F6E5583C8D4}" sibTransId="{D5AFDC41-4EAF-49D6-981D-D4E344515DD3}"/>
    <dgm:cxn modelId="{E869F0AD-2997-4ADB-A699-1F1C80BF08B2}" srcId="{D7619A0E-B9E9-49C1-BE6A-C1EA69E1B398}" destId="{177ECC25-8A93-471E-B932-895471895832}" srcOrd="2" destOrd="0" parTransId="{EB0A7217-81E4-4B6F-9416-5A11D62E98AD}" sibTransId="{1870A395-9D74-4718-B82D-BCBA252A19D2}"/>
    <dgm:cxn modelId="{F0BC48B0-5446-4D61-8D0D-BAADD644BEC0}" type="presOf" srcId="{D7619A0E-B9E9-49C1-BE6A-C1EA69E1B398}" destId="{356B54A3-3FA1-4E92-9EEC-9E97236B0310}" srcOrd="0" destOrd="0" presId="urn:microsoft.com/office/officeart/2018/2/layout/IconVerticalSolidList"/>
    <dgm:cxn modelId="{99D2145E-95CC-4E8C-8931-FDD04C276481}" type="presParOf" srcId="{356B54A3-3FA1-4E92-9EEC-9E97236B0310}" destId="{3D4022B2-1B33-4E09-8F51-752749833AF1}" srcOrd="0" destOrd="0" presId="urn:microsoft.com/office/officeart/2018/2/layout/IconVerticalSolidList"/>
    <dgm:cxn modelId="{86F29EB0-BF48-45FB-B583-5083011E7D10}" type="presParOf" srcId="{3D4022B2-1B33-4E09-8F51-752749833AF1}" destId="{78D3081A-2E1C-40A5-9E09-A21C5EE1BE0B}" srcOrd="0" destOrd="0" presId="urn:microsoft.com/office/officeart/2018/2/layout/IconVerticalSolidList"/>
    <dgm:cxn modelId="{30BCEC41-8603-4944-B0F4-93B3A61745DD}" type="presParOf" srcId="{3D4022B2-1B33-4E09-8F51-752749833AF1}" destId="{99536365-33EA-4FB4-8508-66E5C715569B}" srcOrd="1" destOrd="0" presId="urn:microsoft.com/office/officeart/2018/2/layout/IconVerticalSolidList"/>
    <dgm:cxn modelId="{69A921F8-B1E8-4BC1-A3CB-6990FF103CF6}" type="presParOf" srcId="{3D4022B2-1B33-4E09-8F51-752749833AF1}" destId="{5B343048-FB53-47D5-B76B-C508066E3CC0}" srcOrd="2" destOrd="0" presId="urn:microsoft.com/office/officeart/2018/2/layout/IconVerticalSolidList"/>
    <dgm:cxn modelId="{13BE24AC-FFC0-453C-AC46-7A042E5A5666}" type="presParOf" srcId="{3D4022B2-1B33-4E09-8F51-752749833AF1}" destId="{BA0D8678-7D95-403D-BE7F-5A374082C3C7}" srcOrd="3" destOrd="0" presId="urn:microsoft.com/office/officeart/2018/2/layout/IconVerticalSolidList"/>
    <dgm:cxn modelId="{88AC0992-3C02-497F-A9A9-124B11785B3A}" type="presParOf" srcId="{356B54A3-3FA1-4E92-9EEC-9E97236B0310}" destId="{5C25C977-9BFD-491A-BA34-1B01F815C0E3}" srcOrd="1" destOrd="0" presId="urn:microsoft.com/office/officeart/2018/2/layout/IconVerticalSolidList"/>
    <dgm:cxn modelId="{5FAFE859-1E5E-4727-B971-985752CC011B}" type="presParOf" srcId="{356B54A3-3FA1-4E92-9EEC-9E97236B0310}" destId="{205FC8DD-7845-4A56-A9D1-7F6BD0319B19}" srcOrd="2" destOrd="0" presId="urn:microsoft.com/office/officeart/2018/2/layout/IconVerticalSolidList"/>
    <dgm:cxn modelId="{18014DC0-84F0-4005-9C7D-8519DC59291B}" type="presParOf" srcId="{205FC8DD-7845-4A56-A9D1-7F6BD0319B19}" destId="{6B526301-3306-4FFE-9DB7-544AD9AEA215}" srcOrd="0" destOrd="0" presId="urn:microsoft.com/office/officeart/2018/2/layout/IconVerticalSolidList"/>
    <dgm:cxn modelId="{C00E6740-449E-45E0-8565-3EA88755B803}" type="presParOf" srcId="{205FC8DD-7845-4A56-A9D1-7F6BD0319B19}" destId="{A2805358-38A1-4D17-9B1B-A24C93C69AEF}" srcOrd="1" destOrd="0" presId="urn:microsoft.com/office/officeart/2018/2/layout/IconVerticalSolidList"/>
    <dgm:cxn modelId="{04A9F802-C400-4373-B236-A8F247966FF5}" type="presParOf" srcId="{205FC8DD-7845-4A56-A9D1-7F6BD0319B19}" destId="{2C5F1190-EAF2-421C-94E4-CE5CEA9302E3}" srcOrd="2" destOrd="0" presId="urn:microsoft.com/office/officeart/2018/2/layout/IconVerticalSolidList"/>
    <dgm:cxn modelId="{143CE52C-E998-457D-A636-11A150CF2C30}" type="presParOf" srcId="{205FC8DD-7845-4A56-A9D1-7F6BD0319B19}" destId="{BB8F495B-7C0D-4ACA-8BA7-F2AC9C782B08}" srcOrd="3" destOrd="0" presId="urn:microsoft.com/office/officeart/2018/2/layout/IconVerticalSolidList"/>
    <dgm:cxn modelId="{8A9BED60-F964-4BF8-8CFD-A34E05F7AF36}" type="presParOf" srcId="{356B54A3-3FA1-4E92-9EEC-9E97236B0310}" destId="{A09B36C2-D6B3-4BA6-A79A-97D9786BB251}" srcOrd="3" destOrd="0" presId="urn:microsoft.com/office/officeart/2018/2/layout/IconVerticalSolidList"/>
    <dgm:cxn modelId="{3B9D761E-4E90-495A-A5C6-88B49428FD8C}" type="presParOf" srcId="{356B54A3-3FA1-4E92-9EEC-9E97236B0310}" destId="{FC235F9D-BEB9-4061-B381-F18DB009F134}" srcOrd="4" destOrd="0" presId="urn:microsoft.com/office/officeart/2018/2/layout/IconVerticalSolidList"/>
    <dgm:cxn modelId="{615C3D48-CB25-4110-9692-ED092910C1C5}" type="presParOf" srcId="{FC235F9D-BEB9-4061-B381-F18DB009F134}" destId="{9880C7B9-956F-4520-BAB4-E7840B7EB57A}" srcOrd="0" destOrd="0" presId="urn:microsoft.com/office/officeart/2018/2/layout/IconVerticalSolidList"/>
    <dgm:cxn modelId="{EB228C39-60A5-45A0-98A7-65AD16A94306}" type="presParOf" srcId="{FC235F9D-BEB9-4061-B381-F18DB009F134}" destId="{986E4F84-BF0D-448B-A34A-FE22FC3A2BEB}" srcOrd="1" destOrd="0" presId="urn:microsoft.com/office/officeart/2018/2/layout/IconVerticalSolidList"/>
    <dgm:cxn modelId="{0938BE5A-3158-4071-AEAC-DBE4DF88FEF6}" type="presParOf" srcId="{FC235F9D-BEB9-4061-B381-F18DB009F134}" destId="{ED31901F-0283-49D1-97D4-0881F0B77591}" srcOrd="2" destOrd="0" presId="urn:microsoft.com/office/officeart/2018/2/layout/IconVerticalSolidList"/>
    <dgm:cxn modelId="{F031AF70-5D0F-45C0-B5BE-C5CA7B1A8C95}" type="presParOf" srcId="{FC235F9D-BEB9-4061-B381-F18DB009F134}" destId="{22F53458-472E-4B5D-8263-DB8F800D4F2C}" srcOrd="3" destOrd="0" presId="urn:microsoft.com/office/officeart/2018/2/layout/IconVerticalSolidList"/>
    <dgm:cxn modelId="{D7B9F6E8-8D1C-4717-95B6-35468FACE147}" type="presParOf" srcId="{356B54A3-3FA1-4E92-9EEC-9E97236B0310}" destId="{5392FC91-86A3-46D7-9944-72234C0E9864}" srcOrd="5" destOrd="0" presId="urn:microsoft.com/office/officeart/2018/2/layout/IconVerticalSolidList"/>
    <dgm:cxn modelId="{51463C5E-67B6-4DCA-AA55-F1FC6D01D036}" type="presParOf" srcId="{356B54A3-3FA1-4E92-9EEC-9E97236B0310}" destId="{7C1D3B7B-A343-4150-B21D-3418543D4C83}" srcOrd="6" destOrd="0" presId="urn:microsoft.com/office/officeart/2018/2/layout/IconVerticalSolidList"/>
    <dgm:cxn modelId="{80BEEC3E-C3C4-4A59-BFF5-9E05F1A592FB}" type="presParOf" srcId="{7C1D3B7B-A343-4150-B21D-3418543D4C83}" destId="{08905AFE-06D1-43CA-9C2B-66C988CB9EF4}" srcOrd="0" destOrd="0" presId="urn:microsoft.com/office/officeart/2018/2/layout/IconVerticalSolidList"/>
    <dgm:cxn modelId="{2C106945-E89D-49FA-BC8F-F82CED29288F}" type="presParOf" srcId="{7C1D3B7B-A343-4150-B21D-3418543D4C83}" destId="{0FE57509-83DA-4009-BD68-C3FF83CD371D}" srcOrd="1" destOrd="0" presId="urn:microsoft.com/office/officeart/2018/2/layout/IconVerticalSolidList"/>
    <dgm:cxn modelId="{34F6A0B5-9B8C-47E3-ABCC-B50C134C0351}" type="presParOf" srcId="{7C1D3B7B-A343-4150-B21D-3418543D4C83}" destId="{3BEE1B30-75D1-43E7-AE2F-65444094A989}" srcOrd="2" destOrd="0" presId="urn:microsoft.com/office/officeart/2018/2/layout/IconVerticalSolidList"/>
    <dgm:cxn modelId="{9652C9DF-18FA-4B7F-89A7-1441E92F40C1}" type="presParOf" srcId="{7C1D3B7B-A343-4150-B21D-3418543D4C83}" destId="{98930FA0-3CEA-4885-AE83-0302BEBA0BA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7619A0E-B9E9-49C1-BE6A-C1EA69E1B39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7EB7E17-F4A1-4159-BC22-DDE82378C808}">
      <dgm:prSet/>
      <dgm:spPr/>
      <dgm:t>
        <a:bodyPr/>
        <a:lstStyle/>
        <a:p>
          <a:pPr>
            <a:lnSpc>
              <a:spcPct val="100000"/>
            </a:lnSpc>
          </a:pPr>
          <a:r>
            <a:rPr lang="en-US" dirty="0"/>
            <a:t>Java is called an </a:t>
          </a:r>
          <a:r>
            <a:rPr lang="en-US" b="1" dirty="0"/>
            <a:t>interpreted language</a:t>
          </a:r>
          <a:r>
            <a:rPr lang="en-US" dirty="0"/>
            <a:t> because its compiled code (</a:t>
          </a:r>
          <a:r>
            <a:rPr lang="en-US" b="1" dirty="0"/>
            <a:t>bytecode</a:t>
          </a:r>
          <a:r>
            <a:rPr lang="en-US" dirty="0"/>
            <a:t>) is executed by the </a:t>
          </a:r>
          <a:r>
            <a:rPr lang="en-US" b="1" dirty="0"/>
            <a:t>Java Virtual Machine (JVM)</a:t>
          </a:r>
          <a:r>
            <a:rPr lang="en-US" dirty="0"/>
            <a:t> rather than directly by the hardware..</a:t>
          </a:r>
        </a:p>
      </dgm:t>
    </dgm:pt>
    <dgm:pt modelId="{058E0C65-B541-4024-B6C2-BD651088E9F8}" type="parTrans" cxnId="{01CFF655-6077-45B2-AE5E-7258862EFF45}">
      <dgm:prSet/>
      <dgm:spPr/>
      <dgm:t>
        <a:bodyPr/>
        <a:lstStyle/>
        <a:p>
          <a:endParaRPr lang="en-US"/>
        </a:p>
      </dgm:t>
    </dgm:pt>
    <dgm:pt modelId="{1F902704-0AB6-46AF-887A-132F5461E23E}" type="sibTrans" cxnId="{01CFF655-6077-45B2-AE5E-7258862EFF45}">
      <dgm:prSet/>
      <dgm:spPr/>
      <dgm:t>
        <a:bodyPr/>
        <a:lstStyle/>
        <a:p>
          <a:endParaRPr lang="en-US"/>
        </a:p>
      </dgm:t>
    </dgm:pt>
    <dgm:pt modelId="{8CE48CB3-FF8F-412E-85F4-0E4F78A161F9}">
      <dgm:prSet/>
      <dgm:spPr/>
      <dgm:t>
        <a:bodyPr/>
        <a:lstStyle/>
        <a:p>
          <a:pPr>
            <a:lnSpc>
              <a:spcPct val="100000"/>
            </a:lnSpc>
          </a:pPr>
          <a:r>
            <a:rPr lang="en-US" dirty="0"/>
            <a:t>After compilation, the Java interpreter in the JVM reads the bytecode </a:t>
          </a:r>
          <a:r>
            <a:rPr lang="en-US" b="1" dirty="0"/>
            <a:t>line by line</a:t>
          </a:r>
          <a:r>
            <a:rPr lang="en-US" dirty="0"/>
            <a:t> and converts it into machine-specific instructions at runtime. </a:t>
          </a:r>
        </a:p>
      </dgm:t>
    </dgm:pt>
    <dgm:pt modelId="{68E6CE68-E6F9-4920-B69D-BA828CBCB0A4}" type="parTrans" cxnId="{8A6CDD2F-4EA6-4F39-909B-A7D7926CA37B}">
      <dgm:prSet/>
      <dgm:spPr/>
      <dgm:t>
        <a:bodyPr/>
        <a:lstStyle/>
        <a:p>
          <a:endParaRPr lang="en-US"/>
        </a:p>
      </dgm:t>
    </dgm:pt>
    <dgm:pt modelId="{B73E2E69-9756-494D-AD2A-3E0F06BA9381}" type="sibTrans" cxnId="{8A6CDD2F-4EA6-4F39-909B-A7D7926CA37B}">
      <dgm:prSet/>
      <dgm:spPr/>
      <dgm:t>
        <a:bodyPr/>
        <a:lstStyle/>
        <a:p>
          <a:endParaRPr lang="en-US"/>
        </a:p>
      </dgm:t>
    </dgm:pt>
    <dgm:pt modelId="{177ECC25-8A93-471E-B932-895471895832}">
      <dgm:prSet/>
      <dgm:spPr/>
      <dgm:t>
        <a:bodyPr/>
        <a:lstStyle/>
        <a:p>
          <a:pPr>
            <a:lnSpc>
              <a:spcPct val="100000"/>
            </a:lnSpc>
          </a:pPr>
          <a:r>
            <a:rPr lang="en-US" dirty="0"/>
            <a:t>This interpretation process allows Java programs to run on different platforms without modification.</a:t>
          </a:r>
        </a:p>
      </dgm:t>
    </dgm:pt>
    <dgm:pt modelId="{EB0A7217-81E4-4B6F-9416-5A11D62E98AD}" type="parTrans" cxnId="{E869F0AD-2997-4ADB-A699-1F1C80BF08B2}">
      <dgm:prSet/>
      <dgm:spPr/>
      <dgm:t>
        <a:bodyPr/>
        <a:lstStyle/>
        <a:p>
          <a:endParaRPr lang="en-US"/>
        </a:p>
      </dgm:t>
    </dgm:pt>
    <dgm:pt modelId="{1870A395-9D74-4718-B82D-BCBA252A19D2}" type="sibTrans" cxnId="{E869F0AD-2997-4ADB-A699-1F1C80BF08B2}">
      <dgm:prSet/>
      <dgm:spPr/>
      <dgm:t>
        <a:bodyPr/>
        <a:lstStyle/>
        <a:p>
          <a:endParaRPr lang="en-US"/>
        </a:p>
      </dgm:t>
    </dgm:pt>
    <dgm:pt modelId="{356B54A3-3FA1-4E92-9EEC-9E97236B0310}" type="pres">
      <dgm:prSet presAssocID="{D7619A0E-B9E9-49C1-BE6A-C1EA69E1B398}" presName="root" presStyleCnt="0">
        <dgm:presLayoutVars>
          <dgm:dir/>
          <dgm:resizeHandles val="exact"/>
        </dgm:presLayoutVars>
      </dgm:prSet>
      <dgm:spPr/>
    </dgm:pt>
    <dgm:pt modelId="{3D4022B2-1B33-4E09-8F51-752749833AF1}" type="pres">
      <dgm:prSet presAssocID="{07EB7E17-F4A1-4159-BC22-DDE82378C808}" presName="compNode" presStyleCnt="0"/>
      <dgm:spPr/>
    </dgm:pt>
    <dgm:pt modelId="{78D3081A-2E1C-40A5-9E09-A21C5EE1BE0B}" type="pres">
      <dgm:prSet presAssocID="{07EB7E17-F4A1-4159-BC22-DDE82378C808}" presName="bgRect" presStyleLbl="bgShp" presStyleIdx="0" presStyleCnt="3"/>
      <dgm:spPr/>
    </dgm:pt>
    <dgm:pt modelId="{99536365-33EA-4FB4-8508-66E5C715569B}" type="pres">
      <dgm:prSet presAssocID="{07EB7E17-F4A1-4159-BC22-DDE82378C8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5B343048-FB53-47D5-B76B-C508066E3CC0}" type="pres">
      <dgm:prSet presAssocID="{07EB7E17-F4A1-4159-BC22-DDE82378C808}" presName="spaceRect" presStyleCnt="0"/>
      <dgm:spPr/>
    </dgm:pt>
    <dgm:pt modelId="{BA0D8678-7D95-403D-BE7F-5A374082C3C7}" type="pres">
      <dgm:prSet presAssocID="{07EB7E17-F4A1-4159-BC22-DDE82378C808}" presName="parTx" presStyleLbl="revTx" presStyleIdx="0" presStyleCnt="3">
        <dgm:presLayoutVars>
          <dgm:chMax val="0"/>
          <dgm:chPref val="0"/>
        </dgm:presLayoutVars>
      </dgm:prSet>
      <dgm:spPr/>
    </dgm:pt>
    <dgm:pt modelId="{5C25C977-9BFD-491A-BA34-1B01F815C0E3}" type="pres">
      <dgm:prSet presAssocID="{1F902704-0AB6-46AF-887A-132F5461E23E}" presName="sibTrans" presStyleCnt="0"/>
      <dgm:spPr/>
    </dgm:pt>
    <dgm:pt modelId="{205FC8DD-7845-4A56-A9D1-7F6BD0319B19}" type="pres">
      <dgm:prSet presAssocID="{8CE48CB3-FF8F-412E-85F4-0E4F78A161F9}" presName="compNode" presStyleCnt="0"/>
      <dgm:spPr/>
    </dgm:pt>
    <dgm:pt modelId="{6B526301-3306-4FFE-9DB7-544AD9AEA215}" type="pres">
      <dgm:prSet presAssocID="{8CE48CB3-FF8F-412E-85F4-0E4F78A161F9}" presName="bgRect" presStyleLbl="bgShp" presStyleIdx="1" presStyleCnt="3" custLinFactNeighborX="909"/>
      <dgm:spPr/>
    </dgm:pt>
    <dgm:pt modelId="{A2805358-38A1-4D17-9B1B-A24C93C69AEF}" type="pres">
      <dgm:prSet presAssocID="{8CE48CB3-FF8F-412E-85F4-0E4F78A161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2C5F1190-EAF2-421C-94E4-CE5CEA9302E3}" type="pres">
      <dgm:prSet presAssocID="{8CE48CB3-FF8F-412E-85F4-0E4F78A161F9}" presName="spaceRect" presStyleCnt="0"/>
      <dgm:spPr/>
    </dgm:pt>
    <dgm:pt modelId="{BB8F495B-7C0D-4ACA-8BA7-F2AC9C782B08}" type="pres">
      <dgm:prSet presAssocID="{8CE48CB3-FF8F-412E-85F4-0E4F78A161F9}" presName="parTx" presStyleLbl="revTx" presStyleIdx="1" presStyleCnt="3">
        <dgm:presLayoutVars>
          <dgm:chMax val="0"/>
          <dgm:chPref val="0"/>
        </dgm:presLayoutVars>
      </dgm:prSet>
      <dgm:spPr/>
    </dgm:pt>
    <dgm:pt modelId="{A09B36C2-D6B3-4BA6-A79A-97D9786BB251}" type="pres">
      <dgm:prSet presAssocID="{B73E2E69-9756-494D-AD2A-3E0F06BA9381}" presName="sibTrans" presStyleCnt="0"/>
      <dgm:spPr/>
    </dgm:pt>
    <dgm:pt modelId="{FC235F9D-BEB9-4061-B381-F18DB009F134}" type="pres">
      <dgm:prSet presAssocID="{177ECC25-8A93-471E-B932-895471895832}" presName="compNode" presStyleCnt="0"/>
      <dgm:spPr/>
    </dgm:pt>
    <dgm:pt modelId="{9880C7B9-956F-4520-BAB4-E7840B7EB57A}" type="pres">
      <dgm:prSet presAssocID="{177ECC25-8A93-471E-B932-895471895832}" presName="bgRect" presStyleLbl="bgShp" presStyleIdx="2" presStyleCnt="3"/>
      <dgm:spPr/>
    </dgm:pt>
    <dgm:pt modelId="{986E4F84-BF0D-448B-A34A-FE22FC3A2BEB}" type="pres">
      <dgm:prSet presAssocID="{177ECC25-8A93-471E-B932-8954718958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D31901F-0283-49D1-97D4-0881F0B77591}" type="pres">
      <dgm:prSet presAssocID="{177ECC25-8A93-471E-B932-895471895832}" presName="spaceRect" presStyleCnt="0"/>
      <dgm:spPr/>
    </dgm:pt>
    <dgm:pt modelId="{22F53458-472E-4B5D-8263-DB8F800D4F2C}" type="pres">
      <dgm:prSet presAssocID="{177ECC25-8A93-471E-B932-895471895832}" presName="parTx" presStyleLbl="revTx" presStyleIdx="2" presStyleCnt="3">
        <dgm:presLayoutVars>
          <dgm:chMax val="0"/>
          <dgm:chPref val="0"/>
        </dgm:presLayoutVars>
      </dgm:prSet>
      <dgm:spPr/>
    </dgm:pt>
  </dgm:ptLst>
  <dgm:cxnLst>
    <dgm:cxn modelId="{C271FE27-B779-4EAD-85F0-770D11F4B199}" type="presOf" srcId="{8CE48CB3-FF8F-412E-85F4-0E4F78A161F9}" destId="{BB8F495B-7C0D-4ACA-8BA7-F2AC9C782B08}" srcOrd="0" destOrd="0" presId="urn:microsoft.com/office/officeart/2018/2/layout/IconVerticalSolidList"/>
    <dgm:cxn modelId="{8A6CDD2F-4EA6-4F39-909B-A7D7926CA37B}" srcId="{D7619A0E-B9E9-49C1-BE6A-C1EA69E1B398}" destId="{8CE48CB3-FF8F-412E-85F4-0E4F78A161F9}" srcOrd="1" destOrd="0" parTransId="{68E6CE68-E6F9-4920-B69D-BA828CBCB0A4}" sibTransId="{B73E2E69-9756-494D-AD2A-3E0F06BA9381}"/>
    <dgm:cxn modelId="{28A98F5E-0D42-4D86-A33D-326A9EC351EB}" type="presOf" srcId="{07EB7E17-F4A1-4159-BC22-DDE82378C808}" destId="{BA0D8678-7D95-403D-BE7F-5A374082C3C7}" srcOrd="0" destOrd="0" presId="urn:microsoft.com/office/officeart/2018/2/layout/IconVerticalSolidList"/>
    <dgm:cxn modelId="{DFFE4544-8CFC-4E78-AC2B-0F6006E4DA34}" type="presOf" srcId="{177ECC25-8A93-471E-B932-895471895832}" destId="{22F53458-472E-4B5D-8263-DB8F800D4F2C}" srcOrd="0" destOrd="0" presId="urn:microsoft.com/office/officeart/2018/2/layout/IconVerticalSolidList"/>
    <dgm:cxn modelId="{01CFF655-6077-45B2-AE5E-7258862EFF45}" srcId="{D7619A0E-B9E9-49C1-BE6A-C1EA69E1B398}" destId="{07EB7E17-F4A1-4159-BC22-DDE82378C808}" srcOrd="0" destOrd="0" parTransId="{058E0C65-B541-4024-B6C2-BD651088E9F8}" sibTransId="{1F902704-0AB6-46AF-887A-132F5461E23E}"/>
    <dgm:cxn modelId="{E869F0AD-2997-4ADB-A699-1F1C80BF08B2}" srcId="{D7619A0E-B9E9-49C1-BE6A-C1EA69E1B398}" destId="{177ECC25-8A93-471E-B932-895471895832}" srcOrd="2" destOrd="0" parTransId="{EB0A7217-81E4-4B6F-9416-5A11D62E98AD}" sibTransId="{1870A395-9D74-4718-B82D-BCBA252A19D2}"/>
    <dgm:cxn modelId="{F0BC48B0-5446-4D61-8D0D-BAADD644BEC0}" type="presOf" srcId="{D7619A0E-B9E9-49C1-BE6A-C1EA69E1B398}" destId="{356B54A3-3FA1-4E92-9EEC-9E97236B0310}" srcOrd="0" destOrd="0" presId="urn:microsoft.com/office/officeart/2018/2/layout/IconVerticalSolidList"/>
    <dgm:cxn modelId="{99D2145E-95CC-4E8C-8931-FDD04C276481}" type="presParOf" srcId="{356B54A3-3FA1-4E92-9EEC-9E97236B0310}" destId="{3D4022B2-1B33-4E09-8F51-752749833AF1}" srcOrd="0" destOrd="0" presId="urn:microsoft.com/office/officeart/2018/2/layout/IconVerticalSolidList"/>
    <dgm:cxn modelId="{86F29EB0-BF48-45FB-B583-5083011E7D10}" type="presParOf" srcId="{3D4022B2-1B33-4E09-8F51-752749833AF1}" destId="{78D3081A-2E1C-40A5-9E09-A21C5EE1BE0B}" srcOrd="0" destOrd="0" presId="urn:microsoft.com/office/officeart/2018/2/layout/IconVerticalSolidList"/>
    <dgm:cxn modelId="{30BCEC41-8603-4944-B0F4-93B3A61745DD}" type="presParOf" srcId="{3D4022B2-1B33-4E09-8F51-752749833AF1}" destId="{99536365-33EA-4FB4-8508-66E5C715569B}" srcOrd="1" destOrd="0" presId="urn:microsoft.com/office/officeart/2018/2/layout/IconVerticalSolidList"/>
    <dgm:cxn modelId="{69A921F8-B1E8-4BC1-A3CB-6990FF103CF6}" type="presParOf" srcId="{3D4022B2-1B33-4E09-8F51-752749833AF1}" destId="{5B343048-FB53-47D5-B76B-C508066E3CC0}" srcOrd="2" destOrd="0" presId="urn:microsoft.com/office/officeart/2018/2/layout/IconVerticalSolidList"/>
    <dgm:cxn modelId="{13BE24AC-FFC0-453C-AC46-7A042E5A5666}" type="presParOf" srcId="{3D4022B2-1B33-4E09-8F51-752749833AF1}" destId="{BA0D8678-7D95-403D-BE7F-5A374082C3C7}" srcOrd="3" destOrd="0" presId="urn:microsoft.com/office/officeart/2018/2/layout/IconVerticalSolidList"/>
    <dgm:cxn modelId="{88AC0992-3C02-497F-A9A9-124B11785B3A}" type="presParOf" srcId="{356B54A3-3FA1-4E92-9EEC-9E97236B0310}" destId="{5C25C977-9BFD-491A-BA34-1B01F815C0E3}" srcOrd="1" destOrd="0" presId="urn:microsoft.com/office/officeart/2018/2/layout/IconVerticalSolidList"/>
    <dgm:cxn modelId="{5FAFE859-1E5E-4727-B971-985752CC011B}" type="presParOf" srcId="{356B54A3-3FA1-4E92-9EEC-9E97236B0310}" destId="{205FC8DD-7845-4A56-A9D1-7F6BD0319B19}" srcOrd="2" destOrd="0" presId="urn:microsoft.com/office/officeart/2018/2/layout/IconVerticalSolidList"/>
    <dgm:cxn modelId="{18014DC0-84F0-4005-9C7D-8519DC59291B}" type="presParOf" srcId="{205FC8DD-7845-4A56-A9D1-7F6BD0319B19}" destId="{6B526301-3306-4FFE-9DB7-544AD9AEA215}" srcOrd="0" destOrd="0" presId="urn:microsoft.com/office/officeart/2018/2/layout/IconVerticalSolidList"/>
    <dgm:cxn modelId="{C00E6740-449E-45E0-8565-3EA88755B803}" type="presParOf" srcId="{205FC8DD-7845-4A56-A9D1-7F6BD0319B19}" destId="{A2805358-38A1-4D17-9B1B-A24C93C69AEF}" srcOrd="1" destOrd="0" presId="urn:microsoft.com/office/officeart/2018/2/layout/IconVerticalSolidList"/>
    <dgm:cxn modelId="{04A9F802-C400-4373-B236-A8F247966FF5}" type="presParOf" srcId="{205FC8DD-7845-4A56-A9D1-7F6BD0319B19}" destId="{2C5F1190-EAF2-421C-94E4-CE5CEA9302E3}" srcOrd="2" destOrd="0" presId="urn:microsoft.com/office/officeart/2018/2/layout/IconVerticalSolidList"/>
    <dgm:cxn modelId="{143CE52C-E998-457D-A636-11A150CF2C30}" type="presParOf" srcId="{205FC8DD-7845-4A56-A9D1-7F6BD0319B19}" destId="{BB8F495B-7C0D-4ACA-8BA7-F2AC9C782B08}" srcOrd="3" destOrd="0" presId="urn:microsoft.com/office/officeart/2018/2/layout/IconVerticalSolidList"/>
    <dgm:cxn modelId="{8A9BED60-F964-4BF8-8CFD-A34E05F7AF36}" type="presParOf" srcId="{356B54A3-3FA1-4E92-9EEC-9E97236B0310}" destId="{A09B36C2-D6B3-4BA6-A79A-97D9786BB251}" srcOrd="3" destOrd="0" presId="urn:microsoft.com/office/officeart/2018/2/layout/IconVerticalSolidList"/>
    <dgm:cxn modelId="{3B9D761E-4E90-495A-A5C6-88B49428FD8C}" type="presParOf" srcId="{356B54A3-3FA1-4E92-9EEC-9E97236B0310}" destId="{FC235F9D-BEB9-4061-B381-F18DB009F134}" srcOrd="4" destOrd="0" presId="urn:microsoft.com/office/officeart/2018/2/layout/IconVerticalSolidList"/>
    <dgm:cxn modelId="{615C3D48-CB25-4110-9692-ED092910C1C5}" type="presParOf" srcId="{FC235F9D-BEB9-4061-B381-F18DB009F134}" destId="{9880C7B9-956F-4520-BAB4-E7840B7EB57A}" srcOrd="0" destOrd="0" presId="urn:microsoft.com/office/officeart/2018/2/layout/IconVerticalSolidList"/>
    <dgm:cxn modelId="{EB228C39-60A5-45A0-98A7-65AD16A94306}" type="presParOf" srcId="{FC235F9D-BEB9-4061-B381-F18DB009F134}" destId="{986E4F84-BF0D-448B-A34A-FE22FC3A2BEB}" srcOrd="1" destOrd="0" presId="urn:microsoft.com/office/officeart/2018/2/layout/IconVerticalSolidList"/>
    <dgm:cxn modelId="{0938BE5A-3158-4071-AEAC-DBE4DF88FEF6}" type="presParOf" srcId="{FC235F9D-BEB9-4061-B381-F18DB009F134}" destId="{ED31901F-0283-49D1-97D4-0881F0B77591}" srcOrd="2" destOrd="0" presId="urn:microsoft.com/office/officeart/2018/2/layout/IconVerticalSolidList"/>
    <dgm:cxn modelId="{F031AF70-5D0F-45C0-B5BE-C5CA7B1A8C95}" type="presParOf" srcId="{FC235F9D-BEB9-4061-B381-F18DB009F134}" destId="{22F53458-472E-4B5D-8263-DB8F800D4F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170930-483D-4A42-9EA6-E4E4FC668A9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F50F11-4A12-4A6F-B7F0-293FCF87C3EC}">
      <dgm:prSet/>
      <dgm:spPr/>
      <dgm:t>
        <a:bodyPr/>
        <a:lstStyle/>
        <a:p>
          <a:pPr>
            <a:lnSpc>
              <a:spcPct val="100000"/>
            </a:lnSpc>
          </a:pPr>
          <a:r>
            <a:rPr lang="en-US"/>
            <a:t>Java supports </a:t>
          </a:r>
          <a:r>
            <a:rPr lang="en-US" b="1"/>
            <a:t>multithreading</a:t>
          </a:r>
          <a:r>
            <a:rPr lang="en-US"/>
            <a:t>, allowing multiple tasks to run simultaneously within a program. </a:t>
          </a:r>
        </a:p>
      </dgm:t>
    </dgm:pt>
    <dgm:pt modelId="{CD436095-8419-4243-B31C-D83C091BBCDC}" type="parTrans" cxnId="{478933C0-2C26-4D9B-822D-3E3F45097ED2}">
      <dgm:prSet/>
      <dgm:spPr/>
      <dgm:t>
        <a:bodyPr/>
        <a:lstStyle/>
        <a:p>
          <a:endParaRPr lang="en-US"/>
        </a:p>
      </dgm:t>
    </dgm:pt>
    <dgm:pt modelId="{D3149ACD-634E-4AE4-A8E0-BD5E139A6943}" type="sibTrans" cxnId="{478933C0-2C26-4D9B-822D-3E3F45097ED2}">
      <dgm:prSet/>
      <dgm:spPr/>
      <dgm:t>
        <a:bodyPr/>
        <a:lstStyle/>
        <a:p>
          <a:endParaRPr lang="en-US"/>
        </a:p>
      </dgm:t>
    </dgm:pt>
    <dgm:pt modelId="{A578CB5F-23BB-4289-896A-6E5503DF8FFA}">
      <dgm:prSet/>
      <dgm:spPr/>
      <dgm:t>
        <a:bodyPr/>
        <a:lstStyle/>
        <a:p>
          <a:pPr>
            <a:lnSpc>
              <a:spcPct val="100000"/>
            </a:lnSpc>
          </a:pPr>
          <a:r>
            <a:rPr lang="en-US"/>
            <a:t>This improves CPU utilization and application performance, especially in real-time and interactive applications like games and web servers.</a:t>
          </a:r>
        </a:p>
      </dgm:t>
    </dgm:pt>
    <dgm:pt modelId="{D639A0C6-B5A4-45C9-B2B9-AA3A35FCDB28}" type="parTrans" cxnId="{B6C0A447-3B15-41C4-BF92-7C67F21760AC}">
      <dgm:prSet/>
      <dgm:spPr/>
      <dgm:t>
        <a:bodyPr/>
        <a:lstStyle/>
        <a:p>
          <a:endParaRPr lang="en-US"/>
        </a:p>
      </dgm:t>
    </dgm:pt>
    <dgm:pt modelId="{B9DCB985-2651-4001-9155-86ED33E82CB1}" type="sibTrans" cxnId="{B6C0A447-3B15-41C4-BF92-7C67F21760AC}">
      <dgm:prSet/>
      <dgm:spPr/>
      <dgm:t>
        <a:bodyPr/>
        <a:lstStyle/>
        <a:p>
          <a:endParaRPr lang="en-US"/>
        </a:p>
      </dgm:t>
    </dgm:pt>
    <dgm:pt modelId="{116D325B-2722-46D4-ACF5-0F4B5D1CD68D}" type="pres">
      <dgm:prSet presAssocID="{EB170930-483D-4A42-9EA6-E4E4FC668A9B}" presName="root" presStyleCnt="0">
        <dgm:presLayoutVars>
          <dgm:dir/>
          <dgm:resizeHandles val="exact"/>
        </dgm:presLayoutVars>
      </dgm:prSet>
      <dgm:spPr/>
    </dgm:pt>
    <dgm:pt modelId="{F08CF2C5-07AB-46BE-BB99-BBF004A66692}" type="pres">
      <dgm:prSet presAssocID="{E7F50F11-4A12-4A6F-B7F0-293FCF87C3EC}" presName="compNode" presStyleCnt="0"/>
      <dgm:spPr/>
    </dgm:pt>
    <dgm:pt modelId="{6286ADA1-CA82-41D3-A328-2E925BB4F9DD}" type="pres">
      <dgm:prSet presAssocID="{E7F50F11-4A12-4A6F-B7F0-293FCF87C3EC}" presName="bgRect" presStyleLbl="bgShp" presStyleIdx="0" presStyleCnt="2"/>
      <dgm:spPr/>
    </dgm:pt>
    <dgm:pt modelId="{BB94F337-7C38-42D0-ACD2-08FE93AA7B60}" type="pres">
      <dgm:prSet presAssocID="{E7F50F11-4A12-4A6F-B7F0-293FCF87C3E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BF9B202D-0B3A-4A89-BDAE-B8DA7583852D}" type="pres">
      <dgm:prSet presAssocID="{E7F50F11-4A12-4A6F-B7F0-293FCF87C3EC}" presName="spaceRect" presStyleCnt="0"/>
      <dgm:spPr/>
    </dgm:pt>
    <dgm:pt modelId="{4E80CDEF-12D3-449A-A9B9-75F899856FF9}" type="pres">
      <dgm:prSet presAssocID="{E7F50F11-4A12-4A6F-B7F0-293FCF87C3EC}" presName="parTx" presStyleLbl="revTx" presStyleIdx="0" presStyleCnt="2">
        <dgm:presLayoutVars>
          <dgm:chMax val="0"/>
          <dgm:chPref val="0"/>
        </dgm:presLayoutVars>
      </dgm:prSet>
      <dgm:spPr/>
    </dgm:pt>
    <dgm:pt modelId="{1CB70410-4A79-4A7D-A4A9-D49884157379}" type="pres">
      <dgm:prSet presAssocID="{D3149ACD-634E-4AE4-A8E0-BD5E139A6943}" presName="sibTrans" presStyleCnt="0"/>
      <dgm:spPr/>
    </dgm:pt>
    <dgm:pt modelId="{8E56FF87-7C75-4D7A-B8D2-60F89C8CDC93}" type="pres">
      <dgm:prSet presAssocID="{A578CB5F-23BB-4289-896A-6E5503DF8FFA}" presName="compNode" presStyleCnt="0"/>
      <dgm:spPr/>
    </dgm:pt>
    <dgm:pt modelId="{EDF5783E-5609-4B43-AEB3-118B17AB35CF}" type="pres">
      <dgm:prSet presAssocID="{A578CB5F-23BB-4289-896A-6E5503DF8FFA}" presName="bgRect" presStyleLbl="bgShp" presStyleIdx="1" presStyleCnt="2"/>
      <dgm:spPr/>
    </dgm:pt>
    <dgm:pt modelId="{F87233B6-5A75-4C33-8407-C9CBE950BC93}" type="pres">
      <dgm:prSet presAssocID="{A578CB5F-23BB-4289-896A-6E5503DF8FF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3F300074-3866-409F-9321-0A710A6C53B2}" type="pres">
      <dgm:prSet presAssocID="{A578CB5F-23BB-4289-896A-6E5503DF8FFA}" presName="spaceRect" presStyleCnt="0"/>
      <dgm:spPr/>
    </dgm:pt>
    <dgm:pt modelId="{9854C475-0F50-4C79-8C77-EEE5174838FA}" type="pres">
      <dgm:prSet presAssocID="{A578CB5F-23BB-4289-896A-6E5503DF8FFA}" presName="parTx" presStyleLbl="revTx" presStyleIdx="1" presStyleCnt="2">
        <dgm:presLayoutVars>
          <dgm:chMax val="0"/>
          <dgm:chPref val="0"/>
        </dgm:presLayoutVars>
      </dgm:prSet>
      <dgm:spPr/>
    </dgm:pt>
  </dgm:ptLst>
  <dgm:cxnLst>
    <dgm:cxn modelId="{B6C0A447-3B15-41C4-BF92-7C67F21760AC}" srcId="{EB170930-483D-4A42-9EA6-E4E4FC668A9B}" destId="{A578CB5F-23BB-4289-896A-6E5503DF8FFA}" srcOrd="1" destOrd="0" parTransId="{D639A0C6-B5A4-45C9-B2B9-AA3A35FCDB28}" sibTransId="{B9DCB985-2651-4001-9155-86ED33E82CB1}"/>
    <dgm:cxn modelId="{0D1FE89F-5403-4617-B1BF-09A66208DF12}" type="presOf" srcId="{E7F50F11-4A12-4A6F-B7F0-293FCF87C3EC}" destId="{4E80CDEF-12D3-449A-A9B9-75F899856FF9}" srcOrd="0" destOrd="0" presId="urn:microsoft.com/office/officeart/2018/2/layout/IconVerticalSolidList"/>
    <dgm:cxn modelId="{978BD2BB-779F-435A-8A48-CFF1D49BBF62}" type="presOf" srcId="{A578CB5F-23BB-4289-896A-6E5503DF8FFA}" destId="{9854C475-0F50-4C79-8C77-EEE5174838FA}" srcOrd="0" destOrd="0" presId="urn:microsoft.com/office/officeart/2018/2/layout/IconVerticalSolidList"/>
    <dgm:cxn modelId="{478933C0-2C26-4D9B-822D-3E3F45097ED2}" srcId="{EB170930-483D-4A42-9EA6-E4E4FC668A9B}" destId="{E7F50F11-4A12-4A6F-B7F0-293FCF87C3EC}" srcOrd="0" destOrd="0" parTransId="{CD436095-8419-4243-B31C-D83C091BBCDC}" sibTransId="{D3149ACD-634E-4AE4-A8E0-BD5E139A6943}"/>
    <dgm:cxn modelId="{97E89BC6-F396-4F42-9181-BB0C6498C106}" type="presOf" srcId="{EB170930-483D-4A42-9EA6-E4E4FC668A9B}" destId="{116D325B-2722-46D4-ACF5-0F4B5D1CD68D}" srcOrd="0" destOrd="0" presId="urn:microsoft.com/office/officeart/2018/2/layout/IconVerticalSolidList"/>
    <dgm:cxn modelId="{726C5177-04C2-4203-90AC-19D4E00CD9E6}" type="presParOf" srcId="{116D325B-2722-46D4-ACF5-0F4B5D1CD68D}" destId="{F08CF2C5-07AB-46BE-BB99-BBF004A66692}" srcOrd="0" destOrd="0" presId="urn:microsoft.com/office/officeart/2018/2/layout/IconVerticalSolidList"/>
    <dgm:cxn modelId="{C0D7BEF7-DFBA-4BC6-A21C-922589885EBD}" type="presParOf" srcId="{F08CF2C5-07AB-46BE-BB99-BBF004A66692}" destId="{6286ADA1-CA82-41D3-A328-2E925BB4F9DD}" srcOrd="0" destOrd="0" presId="urn:microsoft.com/office/officeart/2018/2/layout/IconVerticalSolidList"/>
    <dgm:cxn modelId="{C79A57DA-5431-4395-B8BA-49FB04235341}" type="presParOf" srcId="{F08CF2C5-07AB-46BE-BB99-BBF004A66692}" destId="{BB94F337-7C38-42D0-ACD2-08FE93AA7B60}" srcOrd="1" destOrd="0" presId="urn:microsoft.com/office/officeart/2018/2/layout/IconVerticalSolidList"/>
    <dgm:cxn modelId="{1F1E9850-D3DD-4DFB-9D6F-AB0F2CFBC602}" type="presParOf" srcId="{F08CF2C5-07AB-46BE-BB99-BBF004A66692}" destId="{BF9B202D-0B3A-4A89-BDAE-B8DA7583852D}" srcOrd="2" destOrd="0" presId="urn:microsoft.com/office/officeart/2018/2/layout/IconVerticalSolidList"/>
    <dgm:cxn modelId="{73D8EC5F-1BE0-4E5B-8DE8-189546C073AF}" type="presParOf" srcId="{F08CF2C5-07AB-46BE-BB99-BBF004A66692}" destId="{4E80CDEF-12D3-449A-A9B9-75F899856FF9}" srcOrd="3" destOrd="0" presId="urn:microsoft.com/office/officeart/2018/2/layout/IconVerticalSolidList"/>
    <dgm:cxn modelId="{99C2E82C-5DF3-4394-BC69-0041FC8C67A3}" type="presParOf" srcId="{116D325B-2722-46D4-ACF5-0F4B5D1CD68D}" destId="{1CB70410-4A79-4A7D-A4A9-D49884157379}" srcOrd="1" destOrd="0" presId="urn:microsoft.com/office/officeart/2018/2/layout/IconVerticalSolidList"/>
    <dgm:cxn modelId="{2A906D54-482F-4400-A273-203EEAE64DB7}" type="presParOf" srcId="{116D325B-2722-46D4-ACF5-0F4B5D1CD68D}" destId="{8E56FF87-7C75-4D7A-B8D2-60F89C8CDC93}" srcOrd="2" destOrd="0" presId="urn:microsoft.com/office/officeart/2018/2/layout/IconVerticalSolidList"/>
    <dgm:cxn modelId="{83BFBE3C-1365-473D-8DB3-136F8B6728B5}" type="presParOf" srcId="{8E56FF87-7C75-4D7A-B8D2-60F89C8CDC93}" destId="{EDF5783E-5609-4B43-AEB3-118B17AB35CF}" srcOrd="0" destOrd="0" presId="urn:microsoft.com/office/officeart/2018/2/layout/IconVerticalSolidList"/>
    <dgm:cxn modelId="{8F135B57-2932-4FFE-8B01-9F21765479A2}" type="presParOf" srcId="{8E56FF87-7C75-4D7A-B8D2-60F89C8CDC93}" destId="{F87233B6-5A75-4C33-8407-C9CBE950BC93}" srcOrd="1" destOrd="0" presId="urn:microsoft.com/office/officeart/2018/2/layout/IconVerticalSolidList"/>
    <dgm:cxn modelId="{D1B07F96-F081-4CB9-A973-61BFE658D42B}" type="presParOf" srcId="{8E56FF87-7C75-4D7A-B8D2-60F89C8CDC93}" destId="{3F300074-3866-409F-9321-0A710A6C53B2}" srcOrd="2" destOrd="0" presId="urn:microsoft.com/office/officeart/2018/2/layout/IconVerticalSolidList"/>
    <dgm:cxn modelId="{89A1C72D-F811-456A-94A1-46F2C247A889}" type="presParOf" srcId="{8E56FF87-7C75-4D7A-B8D2-60F89C8CDC93}" destId="{9854C475-0F50-4C79-8C77-EEE5174838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8E83B8A-C830-4DEC-A42E-61C7E4093D94}"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536EE53A-627D-48BC-9FEB-BA8756F0C50E}">
      <dgm:prSet/>
      <dgm:spPr/>
      <dgm:t>
        <a:bodyPr/>
        <a:lstStyle/>
        <a:p>
          <a:pPr>
            <a:lnSpc>
              <a:spcPct val="100000"/>
            </a:lnSpc>
          </a:pPr>
          <a:r>
            <a:rPr lang="en-IN" b="1"/>
            <a:t>Classes</a:t>
          </a:r>
          <a:r>
            <a:rPr lang="en-IN"/>
            <a:t>: Identify and differentiate logical program units. Example: Person, EmployeeDetails.</a:t>
          </a:r>
          <a:endParaRPr lang="en-US"/>
        </a:p>
      </dgm:t>
    </dgm:pt>
    <dgm:pt modelId="{F285FA0D-013C-4B9D-831C-B62D9914D3E1}" type="parTrans" cxnId="{6C3FB435-3C10-4893-A0CB-7733613F3317}">
      <dgm:prSet/>
      <dgm:spPr/>
      <dgm:t>
        <a:bodyPr/>
        <a:lstStyle/>
        <a:p>
          <a:endParaRPr lang="en-US"/>
        </a:p>
      </dgm:t>
    </dgm:pt>
    <dgm:pt modelId="{FA3092BE-5B6A-4E9E-99A8-0DFFA7C2069C}" type="sibTrans" cxnId="{6C3FB435-3C10-4893-A0CB-7733613F3317}">
      <dgm:prSet/>
      <dgm:spPr/>
      <dgm:t>
        <a:bodyPr/>
        <a:lstStyle/>
        <a:p>
          <a:endParaRPr lang="en-US"/>
        </a:p>
      </dgm:t>
    </dgm:pt>
    <dgm:pt modelId="{9F3BAE62-3017-4EAD-B357-22465085FF2D}">
      <dgm:prSet/>
      <dgm:spPr/>
      <dgm:t>
        <a:bodyPr/>
        <a:lstStyle/>
        <a:p>
          <a:pPr>
            <a:lnSpc>
              <a:spcPct val="100000"/>
            </a:lnSpc>
          </a:pPr>
          <a:r>
            <a:rPr lang="en-IN" b="1"/>
            <a:t>Methods</a:t>
          </a:r>
          <a:r>
            <a:rPr lang="en-IN"/>
            <a:t>: Name operations for clarity. Example: calculateSalary, printDetails.</a:t>
          </a:r>
          <a:endParaRPr lang="en-US"/>
        </a:p>
      </dgm:t>
    </dgm:pt>
    <dgm:pt modelId="{F9D42B37-7BE0-49CD-82BB-F8719C45E81A}" type="parTrans" cxnId="{4D02A4C1-1FC1-4B9A-B10B-A73DE9484211}">
      <dgm:prSet/>
      <dgm:spPr/>
      <dgm:t>
        <a:bodyPr/>
        <a:lstStyle/>
        <a:p>
          <a:endParaRPr lang="en-US"/>
        </a:p>
      </dgm:t>
    </dgm:pt>
    <dgm:pt modelId="{40756DCB-5C36-4965-B4DF-5AB6D47A0FB3}" type="sibTrans" cxnId="{4D02A4C1-1FC1-4B9A-B10B-A73DE9484211}">
      <dgm:prSet/>
      <dgm:spPr/>
      <dgm:t>
        <a:bodyPr/>
        <a:lstStyle/>
        <a:p>
          <a:endParaRPr lang="en-US"/>
        </a:p>
      </dgm:t>
    </dgm:pt>
    <dgm:pt modelId="{D313F9A3-8AB2-408B-AAAF-98B125EEA706}">
      <dgm:prSet/>
      <dgm:spPr/>
      <dgm:t>
        <a:bodyPr/>
        <a:lstStyle/>
        <a:p>
          <a:pPr>
            <a:lnSpc>
              <a:spcPct val="100000"/>
            </a:lnSpc>
          </a:pPr>
          <a:r>
            <a:rPr lang="en-IN" b="1"/>
            <a:t>Variables</a:t>
          </a:r>
          <a:r>
            <a:rPr lang="en-IN"/>
            <a:t>: Represent data with meaningful names. Example: age, totalAmount.</a:t>
          </a:r>
          <a:endParaRPr lang="en-US"/>
        </a:p>
      </dgm:t>
    </dgm:pt>
    <dgm:pt modelId="{16A3A4FB-12BA-4613-896C-50DC44287FD8}" type="parTrans" cxnId="{791B4F97-D398-4411-8E43-E521E821A849}">
      <dgm:prSet/>
      <dgm:spPr/>
      <dgm:t>
        <a:bodyPr/>
        <a:lstStyle/>
        <a:p>
          <a:endParaRPr lang="en-US"/>
        </a:p>
      </dgm:t>
    </dgm:pt>
    <dgm:pt modelId="{D64C07AE-8375-4812-93FB-2E233975CEB7}" type="sibTrans" cxnId="{791B4F97-D398-4411-8E43-E521E821A849}">
      <dgm:prSet/>
      <dgm:spPr/>
      <dgm:t>
        <a:bodyPr/>
        <a:lstStyle/>
        <a:p>
          <a:endParaRPr lang="en-US"/>
        </a:p>
      </dgm:t>
    </dgm:pt>
    <dgm:pt modelId="{0D505B67-6FED-4125-B81D-D70FAAF02E0D}">
      <dgm:prSet/>
      <dgm:spPr/>
      <dgm:t>
        <a:bodyPr/>
        <a:lstStyle/>
        <a:p>
          <a:pPr>
            <a:lnSpc>
              <a:spcPct val="100000"/>
            </a:lnSpc>
          </a:pPr>
          <a:r>
            <a:rPr lang="en-IN" b="1"/>
            <a:t>Constants</a:t>
          </a:r>
          <a:r>
            <a:rPr lang="en-IN"/>
            <a:t>: Define fixed values. Example: MAX_LIMIT, PI.</a:t>
          </a:r>
          <a:endParaRPr lang="en-US"/>
        </a:p>
      </dgm:t>
    </dgm:pt>
    <dgm:pt modelId="{D07032F9-EBF6-4355-BA82-1E6596A8E66E}" type="parTrans" cxnId="{066ADF33-CA44-4B47-86D6-2502F72A585E}">
      <dgm:prSet/>
      <dgm:spPr/>
      <dgm:t>
        <a:bodyPr/>
        <a:lstStyle/>
        <a:p>
          <a:endParaRPr lang="en-US"/>
        </a:p>
      </dgm:t>
    </dgm:pt>
    <dgm:pt modelId="{C862CB50-2C18-4274-B4FD-D6FADD50356C}" type="sibTrans" cxnId="{066ADF33-CA44-4B47-86D6-2502F72A585E}">
      <dgm:prSet/>
      <dgm:spPr/>
      <dgm:t>
        <a:bodyPr/>
        <a:lstStyle/>
        <a:p>
          <a:endParaRPr lang="en-US"/>
        </a:p>
      </dgm:t>
    </dgm:pt>
    <dgm:pt modelId="{894F82FF-701F-4BF7-968D-6571A657484A}" type="pres">
      <dgm:prSet presAssocID="{68E83B8A-C830-4DEC-A42E-61C7E4093D94}" presName="root" presStyleCnt="0">
        <dgm:presLayoutVars>
          <dgm:dir/>
          <dgm:resizeHandles val="exact"/>
        </dgm:presLayoutVars>
      </dgm:prSet>
      <dgm:spPr/>
    </dgm:pt>
    <dgm:pt modelId="{DBF8BCC5-EF9B-4698-AF7A-2C0785A08C1F}" type="pres">
      <dgm:prSet presAssocID="{536EE53A-627D-48BC-9FEB-BA8756F0C50E}" presName="compNode" presStyleCnt="0"/>
      <dgm:spPr/>
    </dgm:pt>
    <dgm:pt modelId="{E1AED512-487C-4F6B-9379-FBBF8EC59F76}" type="pres">
      <dgm:prSet presAssocID="{536EE53A-627D-48BC-9FEB-BA8756F0C50E}" presName="bgRect" presStyleLbl="bgShp" presStyleIdx="0" presStyleCnt="4"/>
      <dgm:spPr/>
    </dgm:pt>
    <dgm:pt modelId="{83E5B0D6-619A-47A5-B1A5-1607DE27A355}" type="pres">
      <dgm:prSet presAssocID="{536EE53A-627D-48BC-9FEB-BA8756F0C50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84C81630-1737-46E7-8002-EAD2566C799D}" type="pres">
      <dgm:prSet presAssocID="{536EE53A-627D-48BC-9FEB-BA8756F0C50E}" presName="spaceRect" presStyleCnt="0"/>
      <dgm:spPr/>
    </dgm:pt>
    <dgm:pt modelId="{E4347F5F-75EB-41F5-9129-696BDCE3963B}" type="pres">
      <dgm:prSet presAssocID="{536EE53A-627D-48BC-9FEB-BA8756F0C50E}" presName="parTx" presStyleLbl="revTx" presStyleIdx="0" presStyleCnt="4">
        <dgm:presLayoutVars>
          <dgm:chMax val="0"/>
          <dgm:chPref val="0"/>
        </dgm:presLayoutVars>
      </dgm:prSet>
      <dgm:spPr/>
    </dgm:pt>
    <dgm:pt modelId="{B508DDB8-3AEA-44D3-8DE5-A4793DB942C1}" type="pres">
      <dgm:prSet presAssocID="{FA3092BE-5B6A-4E9E-99A8-0DFFA7C2069C}" presName="sibTrans" presStyleCnt="0"/>
      <dgm:spPr/>
    </dgm:pt>
    <dgm:pt modelId="{EF3B8336-5F0C-445A-BF77-AA009FB709F4}" type="pres">
      <dgm:prSet presAssocID="{9F3BAE62-3017-4EAD-B357-22465085FF2D}" presName="compNode" presStyleCnt="0"/>
      <dgm:spPr/>
    </dgm:pt>
    <dgm:pt modelId="{0857A68C-172E-4A31-BE08-9B1BA2B7F7E5}" type="pres">
      <dgm:prSet presAssocID="{9F3BAE62-3017-4EAD-B357-22465085FF2D}" presName="bgRect" presStyleLbl="bgShp" presStyleIdx="1" presStyleCnt="4"/>
      <dgm:spPr/>
    </dgm:pt>
    <dgm:pt modelId="{60F2B6B2-657C-4621-9390-6C85A1FA1989}" type="pres">
      <dgm:prSet presAssocID="{9F3BAE62-3017-4EAD-B357-22465085FF2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yes"/>
        </a:ext>
      </dgm:extLst>
    </dgm:pt>
    <dgm:pt modelId="{EA092420-C662-4A67-8A73-AB459148AA4C}" type="pres">
      <dgm:prSet presAssocID="{9F3BAE62-3017-4EAD-B357-22465085FF2D}" presName="spaceRect" presStyleCnt="0"/>
      <dgm:spPr/>
    </dgm:pt>
    <dgm:pt modelId="{097E566D-E909-44A9-A9E3-2F0B70C78364}" type="pres">
      <dgm:prSet presAssocID="{9F3BAE62-3017-4EAD-B357-22465085FF2D}" presName="parTx" presStyleLbl="revTx" presStyleIdx="1" presStyleCnt="4">
        <dgm:presLayoutVars>
          <dgm:chMax val="0"/>
          <dgm:chPref val="0"/>
        </dgm:presLayoutVars>
      </dgm:prSet>
      <dgm:spPr/>
    </dgm:pt>
    <dgm:pt modelId="{A28B3FD5-574C-4217-B26C-CF513EA966CD}" type="pres">
      <dgm:prSet presAssocID="{40756DCB-5C36-4965-B4DF-5AB6D47A0FB3}" presName="sibTrans" presStyleCnt="0"/>
      <dgm:spPr/>
    </dgm:pt>
    <dgm:pt modelId="{3EC71D49-C6E0-46D3-BE7D-7122BE080B4A}" type="pres">
      <dgm:prSet presAssocID="{D313F9A3-8AB2-408B-AAAF-98B125EEA706}" presName="compNode" presStyleCnt="0"/>
      <dgm:spPr/>
    </dgm:pt>
    <dgm:pt modelId="{4AE55890-1EE5-4ED9-AF6B-94000788F49E}" type="pres">
      <dgm:prSet presAssocID="{D313F9A3-8AB2-408B-AAAF-98B125EEA706}" presName="bgRect" presStyleLbl="bgShp" presStyleIdx="2" presStyleCnt="4"/>
      <dgm:spPr/>
    </dgm:pt>
    <dgm:pt modelId="{D691BAB6-E8ED-47D5-89C7-0ACC99CBAA1E}" type="pres">
      <dgm:prSet presAssocID="{D313F9A3-8AB2-408B-AAAF-98B125EEA7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13E2FF00-46F8-4B3B-8E4E-6979A6F6C0EB}" type="pres">
      <dgm:prSet presAssocID="{D313F9A3-8AB2-408B-AAAF-98B125EEA706}" presName="spaceRect" presStyleCnt="0"/>
      <dgm:spPr/>
    </dgm:pt>
    <dgm:pt modelId="{C127890F-7C6E-468F-A983-1F1184E61181}" type="pres">
      <dgm:prSet presAssocID="{D313F9A3-8AB2-408B-AAAF-98B125EEA706}" presName="parTx" presStyleLbl="revTx" presStyleIdx="2" presStyleCnt="4">
        <dgm:presLayoutVars>
          <dgm:chMax val="0"/>
          <dgm:chPref val="0"/>
        </dgm:presLayoutVars>
      </dgm:prSet>
      <dgm:spPr/>
    </dgm:pt>
    <dgm:pt modelId="{5AE12838-6CF7-411E-8C11-2AA7CC5A63A3}" type="pres">
      <dgm:prSet presAssocID="{D64C07AE-8375-4812-93FB-2E233975CEB7}" presName="sibTrans" presStyleCnt="0"/>
      <dgm:spPr/>
    </dgm:pt>
    <dgm:pt modelId="{5F0A67AD-C592-492D-930B-883C14CE020C}" type="pres">
      <dgm:prSet presAssocID="{0D505B67-6FED-4125-B81D-D70FAAF02E0D}" presName="compNode" presStyleCnt="0"/>
      <dgm:spPr/>
    </dgm:pt>
    <dgm:pt modelId="{372FBD33-1F60-434C-8110-6A65A3CDFDAF}" type="pres">
      <dgm:prSet presAssocID="{0D505B67-6FED-4125-B81D-D70FAAF02E0D}" presName="bgRect" presStyleLbl="bgShp" presStyleIdx="3" presStyleCnt="4"/>
      <dgm:spPr/>
    </dgm:pt>
    <dgm:pt modelId="{FB046E8F-4803-472A-B624-6834A32CE829}" type="pres">
      <dgm:prSet presAssocID="{0D505B67-6FED-4125-B81D-D70FAAF02E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ers"/>
        </a:ext>
      </dgm:extLst>
    </dgm:pt>
    <dgm:pt modelId="{87802BC7-AC1C-40C9-A55D-A614755A4705}" type="pres">
      <dgm:prSet presAssocID="{0D505B67-6FED-4125-B81D-D70FAAF02E0D}" presName="spaceRect" presStyleCnt="0"/>
      <dgm:spPr/>
    </dgm:pt>
    <dgm:pt modelId="{DCEC6585-DCBF-475C-AD22-EA726B669BCC}" type="pres">
      <dgm:prSet presAssocID="{0D505B67-6FED-4125-B81D-D70FAAF02E0D}" presName="parTx" presStyleLbl="revTx" presStyleIdx="3" presStyleCnt="4">
        <dgm:presLayoutVars>
          <dgm:chMax val="0"/>
          <dgm:chPref val="0"/>
        </dgm:presLayoutVars>
      </dgm:prSet>
      <dgm:spPr/>
    </dgm:pt>
  </dgm:ptLst>
  <dgm:cxnLst>
    <dgm:cxn modelId="{066ADF33-CA44-4B47-86D6-2502F72A585E}" srcId="{68E83B8A-C830-4DEC-A42E-61C7E4093D94}" destId="{0D505B67-6FED-4125-B81D-D70FAAF02E0D}" srcOrd="3" destOrd="0" parTransId="{D07032F9-EBF6-4355-BA82-1E6596A8E66E}" sibTransId="{C862CB50-2C18-4274-B4FD-D6FADD50356C}"/>
    <dgm:cxn modelId="{6C3FB435-3C10-4893-A0CB-7733613F3317}" srcId="{68E83B8A-C830-4DEC-A42E-61C7E4093D94}" destId="{536EE53A-627D-48BC-9FEB-BA8756F0C50E}" srcOrd="0" destOrd="0" parTransId="{F285FA0D-013C-4B9D-831C-B62D9914D3E1}" sibTransId="{FA3092BE-5B6A-4E9E-99A8-0DFFA7C2069C}"/>
    <dgm:cxn modelId="{13C4B53A-7DD7-4C91-B11E-01BB36D0D222}" type="presOf" srcId="{536EE53A-627D-48BC-9FEB-BA8756F0C50E}" destId="{E4347F5F-75EB-41F5-9129-696BDCE3963B}" srcOrd="0" destOrd="0" presId="urn:microsoft.com/office/officeart/2018/2/layout/IconVerticalSolidList"/>
    <dgm:cxn modelId="{791B4F97-D398-4411-8E43-E521E821A849}" srcId="{68E83B8A-C830-4DEC-A42E-61C7E4093D94}" destId="{D313F9A3-8AB2-408B-AAAF-98B125EEA706}" srcOrd="2" destOrd="0" parTransId="{16A3A4FB-12BA-4613-896C-50DC44287FD8}" sibTransId="{D64C07AE-8375-4812-93FB-2E233975CEB7}"/>
    <dgm:cxn modelId="{9B87C1B5-F0AC-49C1-B500-5FAA0915087D}" type="presOf" srcId="{68E83B8A-C830-4DEC-A42E-61C7E4093D94}" destId="{894F82FF-701F-4BF7-968D-6571A657484A}" srcOrd="0" destOrd="0" presId="urn:microsoft.com/office/officeart/2018/2/layout/IconVerticalSolidList"/>
    <dgm:cxn modelId="{4D02A4C1-1FC1-4B9A-B10B-A73DE9484211}" srcId="{68E83B8A-C830-4DEC-A42E-61C7E4093D94}" destId="{9F3BAE62-3017-4EAD-B357-22465085FF2D}" srcOrd="1" destOrd="0" parTransId="{F9D42B37-7BE0-49CD-82BB-F8719C45E81A}" sibTransId="{40756DCB-5C36-4965-B4DF-5AB6D47A0FB3}"/>
    <dgm:cxn modelId="{C46921CF-1972-4E43-9935-CAB0809D54D2}" type="presOf" srcId="{0D505B67-6FED-4125-B81D-D70FAAF02E0D}" destId="{DCEC6585-DCBF-475C-AD22-EA726B669BCC}" srcOrd="0" destOrd="0" presId="urn:microsoft.com/office/officeart/2018/2/layout/IconVerticalSolidList"/>
    <dgm:cxn modelId="{F0C340D8-5C9D-42B1-938F-10E6585FB4B1}" type="presOf" srcId="{9F3BAE62-3017-4EAD-B357-22465085FF2D}" destId="{097E566D-E909-44A9-A9E3-2F0B70C78364}" srcOrd="0" destOrd="0" presId="urn:microsoft.com/office/officeart/2018/2/layout/IconVerticalSolidList"/>
    <dgm:cxn modelId="{6F9AEFFC-3F9E-4B27-9BA2-82AA0665AB24}" type="presOf" srcId="{D313F9A3-8AB2-408B-AAAF-98B125EEA706}" destId="{C127890F-7C6E-468F-A983-1F1184E61181}" srcOrd="0" destOrd="0" presId="urn:microsoft.com/office/officeart/2018/2/layout/IconVerticalSolidList"/>
    <dgm:cxn modelId="{763A3B8C-9C57-40AA-A97C-ACB9751E84F2}" type="presParOf" srcId="{894F82FF-701F-4BF7-968D-6571A657484A}" destId="{DBF8BCC5-EF9B-4698-AF7A-2C0785A08C1F}" srcOrd="0" destOrd="0" presId="urn:microsoft.com/office/officeart/2018/2/layout/IconVerticalSolidList"/>
    <dgm:cxn modelId="{6A8129E2-AA09-460B-83AA-860883467F31}" type="presParOf" srcId="{DBF8BCC5-EF9B-4698-AF7A-2C0785A08C1F}" destId="{E1AED512-487C-4F6B-9379-FBBF8EC59F76}" srcOrd="0" destOrd="0" presId="urn:microsoft.com/office/officeart/2018/2/layout/IconVerticalSolidList"/>
    <dgm:cxn modelId="{DBB74577-E936-43D5-AFFA-EEAFB3D6300D}" type="presParOf" srcId="{DBF8BCC5-EF9B-4698-AF7A-2C0785A08C1F}" destId="{83E5B0D6-619A-47A5-B1A5-1607DE27A355}" srcOrd="1" destOrd="0" presId="urn:microsoft.com/office/officeart/2018/2/layout/IconVerticalSolidList"/>
    <dgm:cxn modelId="{DB1D5E46-E71E-4874-BE30-5597EE6FA59E}" type="presParOf" srcId="{DBF8BCC5-EF9B-4698-AF7A-2C0785A08C1F}" destId="{84C81630-1737-46E7-8002-EAD2566C799D}" srcOrd="2" destOrd="0" presId="urn:microsoft.com/office/officeart/2018/2/layout/IconVerticalSolidList"/>
    <dgm:cxn modelId="{2D7A87E7-7A00-4505-B6A8-02CC759D4710}" type="presParOf" srcId="{DBF8BCC5-EF9B-4698-AF7A-2C0785A08C1F}" destId="{E4347F5F-75EB-41F5-9129-696BDCE3963B}" srcOrd="3" destOrd="0" presId="urn:microsoft.com/office/officeart/2018/2/layout/IconVerticalSolidList"/>
    <dgm:cxn modelId="{72DAAEAB-547D-4922-AF07-E91F4A94E30B}" type="presParOf" srcId="{894F82FF-701F-4BF7-968D-6571A657484A}" destId="{B508DDB8-3AEA-44D3-8DE5-A4793DB942C1}" srcOrd="1" destOrd="0" presId="urn:microsoft.com/office/officeart/2018/2/layout/IconVerticalSolidList"/>
    <dgm:cxn modelId="{4A70E45C-F53E-4631-B20C-58F5F19E70D6}" type="presParOf" srcId="{894F82FF-701F-4BF7-968D-6571A657484A}" destId="{EF3B8336-5F0C-445A-BF77-AA009FB709F4}" srcOrd="2" destOrd="0" presId="urn:microsoft.com/office/officeart/2018/2/layout/IconVerticalSolidList"/>
    <dgm:cxn modelId="{21F2648F-27B5-4809-B927-A46AA00C64BF}" type="presParOf" srcId="{EF3B8336-5F0C-445A-BF77-AA009FB709F4}" destId="{0857A68C-172E-4A31-BE08-9B1BA2B7F7E5}" srcOrd="0" destOrd="0" presId="urn:microsoft.com/office/officeart/2018/2/layout/IconVerticalSolidList"/>
    <dgm:cxn modelId="{42C0C8CA-1735-490A-A6D7-666296C72D83}" type="presParOf" srcId="{EF3B8336-5F0C-445A-BF77-AA009FB709F4}" destId="{60F2B6B2-657C-4621-9390-6C85A1FA1989}" srcOrd="1" destOrd="0" presId="urn:microsoft.com/office/officeart/2018/2/layout/IconVerticalSolidList"/>
    <dgm:cxn modelId="{25FC8101-A1E2-4F2C-B1B3-40E8B688694D}" type="presParOf" srcId="{EF3B8336-5F0C-445A-BF77-AA009FB709F4}" destId="{EA092420-C662-4A67-8A73-AB459148AA4C}" srcOrd="2" destOrd="0" presId="urn:microsoft.com/office/officeart/2018/2/layout/IconVerticalSolidList"/>
    <dgm:cxn modelId="{ECD7611A-2B00-461E-8415-12317EEB8901}" type="presParOf" srcId="{EF3B8336-5F0C-445A-BF77-AA009FB709F4}" destId="{097E566D-E909-44A9-A9E3-2F0B70C78364}" srcOrd="3" destOrd="0" presId="urn:microsoft.com/office/officeart/2018/2/layout/IconVerticalSolidList"/>
    <dgm:cxn modelId="{338F0F94-2025-447D-9467-17DB1DBDB1A4}" type="presParOf" srcId="{894F82FF-701F-4BF7-968D-6571A657484A}" destId="{A28B3FD5-574C-4217-B26C-CF513EA966CD}" srcOrd="3" destOrd="0" presId="urn:microsoft.com/office/officeart/2018/2/layout/IconVerticalSolidList"/>
    <dgm:cxn modelId="{40F1F1ED-E39A-4D8B-AC0E-D5499C40D6D0}" type="presParOf" srcId="{894F82FF-701F-4BF7-968D-6571A657484A}" destId="{3EC71D49-C6E0-46D3-BE7D-7122BE080B4A}" srcOrd="4" destOrd="0" presId="urn:microsoft.com/office/officeart/2018/2/layout/IconVerticalSolidList"/>
    <dgm:cxn modelId="{DEE5AA55-2CB3-4650-9CE9-BF7DB62764E1}" type="presParOf" srcId="{3EC71D49-C6E0-46D3-BE7D-7122BE080B4A}" destId="{4AE55890-1EE5-4ED9-AF6B-94000788F49E}" srcOrd="0" destOrd="0" presId="urn:microsoft.com/office/officeart/2018/2/layout/IconVerticalSolidList"/>
    <dgm:cxn modelId="{44959FCD-C334-4B8A-ACE1-D63D9C5620A6}" type="presParOf" srcId="{3EC71D49-C6E0-46D3-BE7D-7122BE080B4A}" destId="{D691BAB6-E8ED-47D5-89C7-0ACC99CBAA1E}" srcOrd="1" destOrd="0" presId="urn:microsoft.com/office/officeart/2018/2/layout/IconVerticalSolidList"/>
    <dgm:cxn modelId="{CE972051-E421-4225-AB93-29F3219F7E76}" type="presParOf" srcId="{3EC71D49-C6E0-46D3-BE7D-7122BE080B4A}" destId="{13E2FF00-46F8-4B3B-8E4E-6979A6F6C0EB}" srcOrd="2" destOrd="0" presId="urn:microsoft.com/office/officeart/2018/2/layout/IconVerticalSolidList"/>
    <dgm:cxn modelId="{E0D2006F-4DC1-4E60-95C0-8E2AF2322627}" type="presParOf" srcId="{3EC71D49-C6E0-46D3-BE7D-7122BE080B4A}" destId="{C127890F-7C6E-468F-A983-1F1184E61181}" srcOrd="3" destOrd="0" presId="urn:microsoft.com/office/officeart/2018/2/layout/IconVerticalSolidList"/>
    <dgm:cxn modelId="{BF74B39E-0F39-46AF-AD9E-BFCA0606A764}" type="presParOf" srcId="{894F82FF-701F-4BF7-968D-6571A657484A}" destId="{5AE12838-6CF7-411E-8C11-2AA7CC5A63A3}" srcOrd="5" destOrd="0" presId="urn:microsoft.com/office/officeart/2018/2/layout/IconVerticalSolidList"/>
    <dgm:cxn modelId="{E86F62D6-DC5F-4A80-9A9E-19D73E22A0C3}" type="presParOf" srcId="{894F82FF-701F-4BF7-968D-6571A657484A}" destId="{5F0A67AD-C592-492D-930B-883C14CE020C}" srcOrd="6" destOrd="0" presId="urn:microsoft.com/office/officeart/2018/2/layout/IconVerticalSolidList"/>
    <dgm:cxn modelId="{76F7859B-E2C7-4B0A-B337-9CF176FADCF9}" type="presParOf" srcId="{5F0A67AD-C592-492D-930B-883C14CE020C}" destId="{372FBD33-1F60-434C-8110-6A65A3CDFDAF}" srcOrd="0" destOrd="0" presId="urn:microsoft.com/office/officeart/2018/2/layout/IconVerticalSolidList"/>
    <dgm:cxn modelId="{4E5F243F-6AF8-4D99-BE7F-83220F8EB727}" type="presParOf" srcId="{5F0A67AD-C592-492D-930B-883C14CE020C}" destId="{FB046E8F-4803-472A-B624-6834A32CE829}" srcOrd="1" destOrd="0" presId="urn:microsoft.com/office/officeart/2018/2/layout/IconVerticalSolidList"/>
    <dgm:cxn modelId="{8C781F44-3051-4FBF-97AE-FCBF5FE1934E}" type="presParOf" srcId="{5F0A67AD-C592-492D-930B-883C14CE020C}" destId="{87802BC7-AC1C-40C9-A55D-A614755A4705}" srcOrd="2" destOrd="0" presId="urn:microsoft.com/office/officeart/2018/2/layout/IconVerticalSolidList"/>
    <dgm:cxn modelId="{17FF0E18-B859-407C-81D6-15A72B73A617}" type="presParOf" srcId="{5F0A67AD-C592-492D-930B-883C14CE020C}" destId="{DCEC6585-DCBF-475C-AD22-EA726B669BC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49C545-8323-47F6-B666-2F33EA635A68}"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96EAC8A7-61C4-43A0-9986-D11E87D7FA02}">
      <dgm:prSet custT="1"/>
      <dgm:spPr/>
      <dgm:t>
        <a:bodyPr/>
        <a:lstStyle/>
        <a:p>
          <a:r>
            <a:rPr lang="en-US" sz="2100" b="1" kern="1200" dirty="0">
              <a:solidFill>
                <a:prstClr val="white"/>
              </a:solidFill>
              <a:latin typeface="Century Gothic" panose="020B0502020202020204"/>
              <a:ea typeface="+mn-ea"/>
              <a:cs typeface="+mn-cs"/>
            </a:rPr>
            <a:t>1. Data Type Keywords</a:t>
          </a:r>
        </a:p>
      </dgm:t>
    </dgm:pt>
    <dgm:pt modelId="{4494DF72-6CC1-4F70-8CFE-A3160C1903B1}" type="parTrans" cxnId="{6CF530EE-A03B-458B-84A8-3F3D06222FAF}">
      <dgm:prSet/>
      <dgm:spPr/>
      <dgm:t>
        <a:bodyPr/>
        <a:lstStyle/>
        <a:p>
          <a:endParaRPr lang="en-US"/>
        </a:p>
      </dgm:t>
    </dgm:pt>
    <dgm:pt modelId="{224A8883-AFB4-43F3-9293-52F040FF2473}" type="sibTrans" cxnId="{6CF530EE-A03B-458B-84A8-3F3D06222FAF}">
      <dgm:prSet/>
      <dgm:spPr/>
      <dgm:t>
        <a:bodyPr/>
        <a:lstStyle/>
        <a:p>
          <a:endParaRPr lang="en-US"/>
        </a:p>
      </dgm:t>
    </dgm:pt>
    <dgm:pt modelId="{6ABB2F6C-17DD-44F4-817B-C5B2EDA97A30}">
      <dgm:prSet/>
      <dgm:spPr/>
      <dgm:t>
        <a:bodyPr/>
        <a:lstStyle/>
        <a:p>
          <a:r>
            <a:rPr lang="en-US" dirty="0"/>
            <a:t>int, float, double, char, </a:t>
          </a:r>
          <a:r>
            <a:rPr lang="en-US" dirty="0" err="1"/>
            <a:t>boolean</a:t>
          </a:r>
          <a:r>
            <a:rPr lang="en-US" dirty="0"/>
            <a:t>, void</a:t>
          </a:r>
        </a:p>
      </dgm:t>
    </dgm:pt>
    <dgm:pt modelId="{AD13FC1C-92E9-4357-9EB7-80A1BA4F7AF7}" type="parTrans" cxnId="{FFC99FFA-BBFA-417C-AB5F-1737C608D258}">
      <dgm:prSet/>
      <dgm:spPr/>
      <dgm:t>
        <a:bodyPr/>
        <a:lstStyle/>
        <a:p>
          <a:endParaRPr lang="en-US"/>
        </a:p>
      </dgm:t>
    </dgm:pt>
    <dgm:pt modelId="{2E6739FD-20CC-4254-8C22-4CC9CDF1406B}" type="sibTrans" cxnId="{FFC99FFA-BBFA-417C-AB5F-1737C608D258}">
      <dgm:prSet/>
      <dgm:spPr/>
      <dgm:t>
        <a:bodyPr/>
        <a:lstStyle/>
        <a:p>
          <a:endParaRPr lang="en-US"/>
        </a:p>
      </dgm:t>
    </dgm:pt>
    <dgm:pt modelId="{7499247D-FBCC-492E-92F2-E635A549174B}">
      <dgm:prSet/>
      <dgm:spPr/>
      <dgm:t>
        <a:bodyPr/>
        <a:lstStyle/>
        <a:p>
          <a:r>
            <a:rPr lang="en-US" b="1" dirty="0"/>
            <a:t>2. Access Modifiers</a:t>
          </a:r>
          <a:endParaRPr lang="en-US" dirty="0"/>
        </a:p>
      </dgm:t>
    </dgm:pt>
    <dgm:pt modelId="{B5837B49-786F-4E83-9686-247FE6DB8E09}" type="parTrans" cxnId="{2F03C770-3706-4B67-941E-F7C50D74A52A}">
      <dgm:prSet/>
      <dgm:spPr/>
      <dgm:t>
        <a:bodyPr/>
        <a:lstStyle/>
        <a:p>
          <a:endParaRPr lang="en-US"/>
        </a:p>
      </dgm:t>
    </dgm:pt>
    <dgm:pt modelId="{337FB877-7500-4467-9A05-CE1DF9122F0E}" type="sibTrans" cxnId="{2F03C770-3706-4B67-941E-F7C50D74A52A}">
      <dgm:prSet/>
      <dgm:spPr/>
      <dgm:t>
        <a:bodyPr/>
        <a:lstStyle/>
        <a:p>
          <a:endParaRPr lang="en-US"/>
        </a:p>
      </dgm:t>
    </dgm:pt>
    <dgm:pt modelId="{BB4DD83E-7060-4DB9-82FB-91C6201B9613}">
      <dgm:prSet/>
      <dgm:spPr/>
      <dgm:t>
        <a:bodyPr/>
        <a:lstStyle/>
        <a:p>
          <a:r>
            <a:rPr lang="en-US"/>
            <a:t>public, private, protected</a:t>
          </a:r>
        </a:p>
      </dgm:t>
    </dgm:pt>
    <dgm:pt modelId="{D0DCBCE0-DF04-4346-B2E7-9EA7E2038888}" type="parTrans" cxnId="{56711D4D-DA42-4CF0-B502-E94D7FEC0C47}">
      <dgm:prSet/>
      <dgm:spPr/>
      <dgm:t>
        <a:bodyPr/>
        <a:lstStyle/>
        <a:p>
          <a:endParaRPr lang="en-US"/>
        </a:p>
      </dgm:t>
    </dgm:pt>
    <dgm:pt modelId="{BB7BE429-DEE0-48AC-8444-C4F07436028B}" type="sibTrans" cxnId="{56711D4D-DA42-4CF0-B502-E94D7FEC0C47}">
      <dgm:prSet/>
      <dgm:spPr/>
      <dgm:t>
        <a:bodyPr/>
        <a:lstStyle/>
        <a:p>
          <a:endParaRPr lang="en-US"/>
        </a:p>
      </dgm:t>
    </dgm:pt>
    <dgm:pt modelId="{9F607867-260B-4E3C-858B-620C0F7D9343}">
      <dgm:prSet/>
      <dgm:spPr/>
      <dgm:t>
        <a:bodyPr/>
        <a:lstStyle/>
        <a:p>
          <a:r>
            <a:rPr lang="en-US" b="1"/>
            <a:t>3. Class &amp; Object Keywords</a:t>
          </a:r>
          <a:endParaRPr lang="en-US"/>
        </a:p>
      </dgm:t>
    </dgm:pt>
    <dgm:pt modelId="{D9FD5140-A3A7-4D9C-8DA0-FCD6223BF026}" type="parTrans" cxnId="{C41067B9-1745-4E4A-AA1C-292DF36D201B}">
      <dgm:prSet/>
      <dgm:spPr/>
      <dgm:t>
        <a:bodyPr/>
        <a:lstStyle/>
        <a:p>
          <a:endParaRPr lang="en-US"/>
        </a:p>
      </dgm:t>
    </dgm:pt>
    <dgm:pt modelId="{6F4C1E83-3AD1-42D3-BE99-456A9FA72479}" type="sibTrans" cxnId="{C41067B9-1745-4E4A-AA1C-292DF36D201B}">
      <dgm:prSet/>
      <dgm:spPr/>
      <dgm:t>
        <a:bodyPr/>
        <a:lstStyle/>
        <a:p>
          <a:endParaRPr lang="en-US"/>
        </a:p>
      </dgm:t>
    </dgm:pt>
    <dgm:pt modelId="{76869631-E65F-47A1-86D9-6484DB483F5E}">
      <dgm:prSet/>
      <dgm:spPr/>
      <dgm:t>
        <a:bodyPr/>
        <a:lstStyle/>
        <a:p>
          <a:r>
            <a:rPr lang="en-US"/>
            <a:t>class, new, this, super, static, final</a:t>
          </a:r>
        </a:p>
      </dgm:t>
    </dgm:pt>
    <dgm:pt modelId="{EB3FDC5D-76C6-462B-8BBA-A9A080D8A97C}" type="parTrans" cxnId="{F04F3EED-E3DC-4BEF-907F-D1E6EEEAB70A}">
      <dgm:prSet/>
      <dgm:spPr/>
      <dgm:t>
        <a:bodyPr/>
        <a:lstStyle/>
        <a:p>
          <a:endParaRPr lang="en-US"/>
        </a:p>
      </dgm:t>
    </dgm:pt>
    <dgm:pt modelId="{0A8E915C-D8D0-4DE0-9672-DFDEAFD11AF3}" type="sibTrans" cxnId="{F04F3EED-E3DC-4BEF-907F-D1E6EEEAB70A}">
      <dgm:prSet/>
      <dgm:spPr/>
      <dgm:t>
        <a:bodyPr/>
        <a:lstStyle/>
        <a:p>
          <a:endParaRPr lang="en-US"/>
        </a:p>
      </dgm:t>
    </dgm:pt>
    <dgm:pt modelId="{94C5C4DE-4A01-4FDE-A538-E5D4D22C3609}">
      <dgm:prSet/>
      <dgm:spPr/>
      <dgm:t>
        <a:bodyPr/>
        <a:lstStyle/>
        <a:p>
          <a:r>
            <a:rPr lang="en-US" b="1"/>
            <a:t>4. Control Statements</a:t>
          </a:r>
          <a:endParaRPr lang="en-US"/>
        </a:p>
      </dgm:t>
    </dgm:pt>
    <dgm:pt modelId="{D00ECC8B-481C-4094-BE1C-E96F4FB1983D}" type="parTrans" cxnId="{34490629-77DE-46B4-A1BE-FF89294DAA0E}">
      <dgm:prSet/>
      <dgm:spPr/>
      <dgm:t>
        <a:bodyPr/>
        <a:lstStyle/>
        <a:p>
          <a:endParaRPr lang="en-US"/>
        </a:p>
      </dgm:t>
    </dgm:pt>
    <dgm:pt modelId="{617BB69D-DE29-4D4D-8BC6-25EE76B437F6}" type="sibTrans" cxnId="{34490629-77DE-46B4-A1BE-FF89294DAA0E}">
      <dgm:prSet/>
      <dgm:spPr/>
      <dgm:t>
        <a:bodyPr/>
        <a:lstStyle/>
        <a:p>
          <a:endParaRPr lang="en-US"/>
        </a:p>
      </dgm:t>
    </dgm:pt>
    <dgm:pt modelId="{51F7E808-3A84-4FB6-A96A-1105F58D5856}">
      <dgm:prSet/>
      <dgm:spPr/>
      <dgm:t>
        <a:bodyPr/>
        <a:lstStyle/>
        <a:p>
          <a:r>
            <a:rPr lang="en-US"/>
            <a:t>if, else, switch, case, for, while, do, break, continue, return</a:t>
          </a:r>
        </a:p>
      </dgm:t>
    </dgm:pt>
    <dgm:pt modelId="{51275BDF-7F11-44D0-9174-89998A19FFBE}" type="parTrans" cxnId="{9D29AC84-E6AF-414F-BE6C-9DBBC731E824}">
      <dgm:prSet/>
      <dgm:spPr/>
      <dgm:t>
        <a:bodyPr/>
        <a:lstStyle/>
        <a:p>
          <a:endParaRPr lang="en-US"/>
        </a:p>
      </dgm:t>
    </dgm:pt>
    <dgm:pt modelId="{055AA6C2-DE95-4BEA-B950-B5EF15428DEE}" type="sibTrans" cxnId="{9D29AC84-E6AF-414F-BE6C-9DBBC731E824}">
      <dgm:prSet/>
      <dgm:spPr/>
      <dgm:t>
        <a:bodyPr/>
        <a:lstStyle/>
        <a:p>
          <a:endParaRPr lang="en-US"/>
        </a:p>
      </dgm:t>
    </dgm:pt>
    <dgm:pt modelId="{30E99C0D-620C-4DCD-B392-BB9BDDA3ED17}">
      <dgm:prSet/>
      <dgm:spPr/>
      <dgm:t>
        <a:bodyPr/>
        <a:lstStyle/>
        <a:p>
          <a:r>
            <a:rPr lang="en-US" b="1"/>
            <a:t>5. Exception Handling</a:t>
          </a:r>
          <a:endParaRPr lang="en-US"/>
        </a:p>
      </dgm:t>
    </dgm:pt>
    <dgm:pt modelId="{DA3DC293-D2FB-47CC-8BF6-C043D92E70AE}" type="parTrans" cxnId="{7C92D74D-CD7A-4E44-8991-55FEE1EEDBAA}">
      <dgm:prSet/>
      <dgm:spPr/>
      <dgm:t>
        <a:bodyPr/>
        <a:lstStyle/>
        <a:p>
          <a:endParaRPr lang="en-US"/>
        </a:p>
      </dgm:t>
    </dgm:pt>
    <dgm:pt modelId="{6A1DA633-8FDC-4176-8698-564E1333DB96}" type="sibTrans" cxnId="{7C92D74D-CD7A-4E44-8991-55FEE1EEDBAA}">
      <dgm:prSet/>
      <dgm:spPr/>
      <dgm:t>
        <a:bodyPr/>
        <a:lstStyle/>
        <a:p>
          <a:endParaRPr lang="en-US"/>
        </a:p>
      </dgm:t>
    </dgm:pt>
    <dgm:pt modelId="{0CD51AB0-8502-499F-9691-0A2E8B0BD5C1}">
      <dgm:prSet/>
      <dgm:spPr/>
      <dgm:t>
        <a:bodyPr/>
        <a:lstStyle/>
        <a:p>
          <a:r>
            <a:rPr lang="en-US"/>
            <a:t>try, catch, finally, throw, throws</a:t>
          </a:r>
        </a:p>
      </dgm:t>
    </dgm:pt>
    <dgm:pt modelId="{82AC420A-A697-44CB-B402-51258178DA18}" type="parTrans" cxnId="{58362EE6-01DE-4F5C-A9A9-CB21CDFE7828}">
      <dgm:prSet/>
      <dgm:spPr/>
      <dgm:t>
        <a:bodyPr/>
        <a:lstStyle/>
        <a:p>
          <a:endParaRPr lang="en-US"/>
        </a:p>
      </dgm:t>
    </dgm:pt>
    <dgm:pt modelId="{FE6C0A18-0247-4B77-86C0-8051E0400A3E}" type="sibTrans" cxnId="{58362EE6-01DE-4F5C-A9A9-CB21CDFE7828}">
      <dgm:prSet/>
      <dgm:spPr/>
      <dgm:t>
        <a:bodyPr/>
        <a:lstStyle/>
        <a:p>
          <a:endParaRPr lang="en-US"/>
        </a:p>
      </dgm:t>
    </dgm:pt>
    <dgm:pt modelId="{A34D7D2C-0E97-4153-A9EA-775954C49E2D}">
      <dgm:prSet/>
      <dgm:spPr/>
      <dgm:t>
        <a:bodyPr/>
        <a:lstStyle/>
        <a:p>
          <a:r>
            <a:rPr lang="en-US" b="1"/>
            <a:t>6. Inheritance &amp; Abstraction</a:t>
          </a:r>
          <a:endParaRPr lang="en-US"/>
        </a:p>
      </dgm:t>
    </dgm:pt>
    <dgm:pt modelId="{244B2215-B2FE-41E4-947A-3CEE2340EA54}" type="parTrans" cxnId="{44C0E834-5447-4094-9D2E-083B6C1F2FB5}">
      <dgm:prSet/>
      <dgm:spPr/>
      <dgm:t>
        <a:bodyPr/>
        <a:lstStyle/>
        <a:p>
          <a:endParaRPr lang="en-US"/>
        </a:p>
      </dgm:t>
    </dgm:pt>
    <dgm:pt modelId="{2E2C5D4B-8AE7-4A6B-A614-3D7B153123D4}" type="sibTrans" cxnId="{44C0E834-5447-4094-9D2E-083B6C1F2FB5}">
      <dgm:prSet/>
      <dgm:spPr/>
      <dgm:t>
        <a:bodyPr/>
        <a:lstStyle/>
        <a:p>
          <a:endParaRPr lang="en-US"/>
        </a:p>
      </dgm:t>
    </dgm:pt>
    <dgm:pt modelId="{CBA75DE6-E41D-4F81-91C7-7B880FE4D935}">
      <dgm:prSet/>
      <dgm:spPr/>
      <dgm:t>
        <a:bodyPr/>
        <a:lstStyle/>
        <a:p>
          <a:r>
            <a:rPr lang="en-US"/>
            <a:t>extends, implements, abstract, interface</a:t>
          </a:r>
        </a:p>
      </dgm:t>
    </dgm:pt>
    <dgm:pt modelId="{A50B06A8-8C94-4CC5-9871-148076C8446E}" type="parTrans" cxnId="{D8F6DC05-4CE1-4995-9749-203D1F6502A9}">
      <dgm:prSet/>
      <dgm:spPr/>
      <dgm:t>
        <a:bodyPr/>
        <a:lstStyle/>
        <a:p>
          <a:endParaRPr lang="en-US"/>
        </a:p>
      </dgm:t>
    </dgm:pt>
    <dgm:pt modelId="{7E094BAB-B6B4-40C4-93FE-070D708263B7}" type="sibTrans" cxnId="{D8F6DC05-4CE1-4995-9749-203D1F6502A9}">
      <dgm:prSet/>
      <dgm:spPr/>
      <dgm:t>
        <a:bodyPr/>
        <a:lstStyle/>
        <a:p>
          <a:endParaRPr lang="en-US"/>
        </a:p>
      </dgm:t>
    </dgm:pt>
    <dgm:pt modelId="{27F38F09-0DA5-4729-84AD-B843F496C080}" type="pres">
      <dgm:prSet presAssocID="{FB49C545-8323-47F6-B666-2F33EA635A68}" presName="Name0" presStyleCnt="0">
        <dgm:presLayoutVars>
          <dgm:dir/>
          <dgm:animLvl val="lvl"/>
          <dgm:resizeHandles val="exact"/>
        </dgm:presLayoutVars>
      </dgm:prSet>
      <dgm:spPr/>
    </dgm:pt>
    <dgm:pt modelId="{1D800B5A-3348-481B-B288-7F3A252A45F6}" type="pres">
      <dgm:prSet presAssocID="{96EAC8A7-61C4-43A0-9986-D11E87D7FA02}" presName="linNode" presStyleCnt="0"/>
      <dgm:spPr/>
    </dgm:pt>
    <dgm:pt modelId="{E9DA6484-FDEC-4934-9BE9-A2EB7F6B46EF}" type="pres">
      <dgm:prSet presAssocID="{96EAC8A7-61C4-43A0-9986-D11E87D7FA02}" presName="parentText" presStyleLbl="node1" presStyleIdx="0" presStyleCnt="6" custLinFactNeighborX="-34501" custLinFactNeighborY="-21486">
        <dgm:presLayoutVars>
          <dgm:chMax val="1"/>
          <dgm:bulletEnabled val="1"/>
        </dgm:presLayoutVars>
      </dgm:prSet>
      <dgm:spPr/>
    </dgm:pt>
    <dgm:pt modelId="{1FBF09A5-7E7A-4CB6-8D43-6123BC7461F0}" type="pres">
      <dgm:prSet presAssocID="{96EAC8A7-61C4-43A0-9986-D11E87D7FA02}" presName="descendantText" presStyleLbl="alignAccFollowNode1" presStyleIdx="0" presStyleCnt="6">
        <dgm:presLayoutVars>
          <dgm:bulletEnabled val="1"/>
        </dgm:presLayoutVars>
      </dgm:prSet>
      <dgm:spPr/>
    </dgm:pt>
    <dgm:pt modelId="{D56DEDE7-FB4C-4D1E-BAD5-C641E3506B43}" type="pres">
      <dgm:prSet presAssocID="{224A8883-AFB4-43F3-9293-52F040FF2473}" presName="sp" presStyleCnt="0"/>
      <dgm:spPr/>
    </dgm:pt>
    <dgm:pt modelId="{74E874E0-5308-4CA8-94F1-C5EE407587AB}" type="pres">
      <dgm:prSet presAssocID="{7499247D-FBCC-492E-92F2-E635A549174B}" presName="linNode" presStyleCnt="0"/>
      <dgm:spPr/>
    </dgm:pt>
    <dgm:pt modelId="{9EEF4EAE-9235-4D21-8C1F-39ED1406C345}" type="pres">
      <dgm:prSet presAssocID="{7499247D-FBCC-492E-92F2-E635A549174B}" presName="parentText" presStyleLbl="node1" presStyleIdx="1" presStyleCnt="6">
        <dgm:presLayoutVars>
          <dgm:chMax val="1"/>
          <dgm:bulletEnabled val="1"/>
        </dgm:presLayoutVars>
      </dgm:prSet>
      <dgm:spPr/>
    </dgm:pt>
    <dgm:pt modelId="{0201E7D1-B128-4867-B06F-41C314C93634}" type="pres">
      <dgm:prSet presAssocID="{7499247D-FBCC-492E-92F2-E635A549174B}" presName="descendantText" presStyleLbl="alignAccFollowNode1" presStyleIdx="1" presStyleCnt="6">
        <dgm:presLayoutVars>
          <dgm:bulletEnabled val="1"/>
        </dgm:presLayoutVars>
      </dgm:prSet>
      <dgm:spPr/>
    </dgm:pt>
    <dgm:pt modelId="{0B2A67FD-07BA-488F-BB7D-67F6CF7E03EB}" type="pres">
      <dgm:prSet presAssocID="{337FB877-7500-4467-9A05-CE1DF9122F0E}" presName="sp" presStyleCnt="0"/>
      <dgm:spPr/>
    </dgm:pt>
    <dgm:pt modelId="{60206772-2F8C-4228-BCDB-5F43B2F8D93A}" type="pres">
      <dgm:prSet presAssocID="{9F607867-260B-4E3C-858B-620C0F7D9343}" presName="linNode" presStyleCnt="0"/>
      <dgm:spPr/>
    </dgm:pt>
    <dgm:pt modelId="{7CAF4DBB-EEE0-4167-BE71-FE76F83014B8}" type="pres">
      <dgm:prSet presAssocID="{9F607867-260B-4E3C-858B-620C0F7D9343}" presName="parentText" presStyleLbl="node1" presStyleIdx="2" presStyleCnt="6">
        <dgm:presLayoutVars>
          <dgm:chMax val="1"/>
          <dgm:bulletEnabled val="1"/>
        </dgm:presLayoutVars>
      </dgm:prSet>
      <dgm:spPr/>
    </dgm:pt>
    <dgm:pt modelId="{92698EA5-31F3-41A6-84AC-8918C8CDEFC7}" type="pres">
      <dgm:prSet presAssocID="{9F607867-260B-4E3C-858B-620C0F7D9343}" presName="descendantText" presStyleLbl="alignAccFollowNode1" presStyleIdx="2" presStyleCnt="6">
        <dgm:presLayoutVars>
          <dgm:bulletEnabled val="1"/>
        </dgm:presLayoutVars>
      </dgm:prSet>
      <dgm:spPr/>
    </dgm:pt>
    <dgm:pt modelId="{A2D10158-C6F6-49DD-BEC7-7F4C2F939D72}" type="pres">
      <dgm:prSet presAssocID="{6F4C1E83-3AD1-42D3-BE99-456A9FA72479}" presName="sp" presStyleCnt="0"/>
      <dgm:spPr/>
    </dgm:pt>
    <dgm:pt modelId="{59590804-13BD-4A01-8CC1-9F0BCD4FF7EE}" type="pres">
      <dgm:prSet presAssocID="{94C5C4DE-4A01-4FDE-A538-E5D4D22C3609}" presName="linNode" presStyleCnt="0"/>
      <dgm:spPr/>
    </dgm:pt>
    <dgm:pt modelId="{4144949B-6EE7-4DF6-A0A4-2A2A9FB55BC8}" type="pres">
      <dgm:prSet presAssocID="{94C5C4DE-4A01-4FDE-A538-E5D4D22C3609}" presName="parentText" presStyleLbl="node1" presStyleIdx="3" presStyleCnt="6">
        <dgm:presLayoutVars>
          <dgm:chMax val="1"/>
          <dgm:bulletEnabled val="1"/>
        </dgm:presLayoutVars>
      </dgm:prSet>
      <dgm:spPr/>
    </dgm:pt>
    <dgm:pt modelId="{A707F46A-C954-43D8-A6AF-7535C23028E6}" type="pres">
      <dgm:prSet presAssocID="{94C5C4DE-4A01-4FDE-A538-E5D4D22C3609}" presName="descendantText" presStyleLbl="alignAccFollowNode1" presStyleIdx="3" presStyleCnt="6">
        <dgm:presLayoutVars>
          <dgm:bulletEnabled val="1"/>
        </dgm:presLayoutVars>
      </dgm:prSet>
      <dgm:spPr/>
    </dgm:pt>
    <dgm:pt modelId="{6D34F543-844B-4FDC-8214-68EDD533E848}" type="pres">
      <dgm:prSet presAssocID="{617BB69D-DE29-4D4D-8BC6-25EE76B437F6}" presName="sp" presStyleCnt="0"/>
      <dgm:spPr/>
    </dgm:pt>
    <dgm:pt modelId="{5937BEF7-5280-4B45-B49C-BFF860551AA4}" type="pres">
      <dgm:prSet presAssocID="{30E99C0D-620C-4DCD-B392-BB9BDDA3ED17}" presName="linNode" presStyleCnt="0"/>
      <dgm:spPr/>
    </dgm:pt>
    <dgm:pt modelId="{7EBAC8F6-5398-402E-8ECD-CE1FEFB3A7A0}" type="pres">
      <dgm:prSet presAssocID="{30E99C0D-620C-4DCD-B392-BB9BDDA3ED17}" presName="parentText" presStyleLbl="node1" presStyleIdx="4" presStyleCnt="6">
        <dgm:presLayoutVars>
          <dgm:chMax val="1"/>
          <dgm:bulletEnabled val="1"/>
        </dgm:presLayoutVars>
      </dgm:prSet>
      <dgm:spPr/>
    </dgm:pt>
    <dgm:pt modelId="{C95D7F0B-FE71-40A5-82A5-5499B8E225AF}" type="pres">
      <dgm:prSet presAssocID="{30E99C0D-620C-4DCD-B392-BB9BDDA3ED17}" presName="descendantText" presStyleLbl="alignAccFollowNode1" presStyleIdx="4" presStyleCnt="6">
        <dgm:presLayoutVars>
          <dgm:bulletEnabled val="1"/>
        </dgm:presLayoutVars>
      </dgm:prSet>
      <dgm:spPr/>
    </dgm:pt>
    <dgm:pt modelId="{1E73BFE3-6BC9-49C5-B4DB-DCD005DDF3DC}" type="pres">
      <dgm:prSet presAssocID="{6A1DA633-8FDC-4176-8698-564E1333DB96}" presName="sp" presStyleCnt="0"/>
      <dgm:spPr/>
    </dgm:pt>
    <dgm:pt modelId="{7FE94E21-445A-4D80-A37B-7525AF38CB88}" type="pres">
      <dgm:prSet presAssocID="{A34D7D2C-0E97-4153-A9EA-775954C49E2D}" presName="linNode" presStyleCnt="0"/>
      <dgm:spPr/>
    </dgm:pt>
    <dgm:pt modelId="{E7F62BD0-B4C9-4856-BA57-F854338D6EF0}" type="pres">
      <dgm:prSet presAssocID="{A34D7D2C-0E97-4153-A9EA-775954C49E2D}" presName="parentText" presStyleLbl="node1" presStyleIdx="5" presStyleCnt="6">
        <dgm:presLayoutVars>
          <dgm:chMax val="1"/>
          <dgm:bulletEnabled val="1"/>
        </dgm:presLayoutVars>
      </dgm:prSet>
      <dgm:spPr/>
    </dgm:pt>
    <dgm:pt modelId="{D35B6C7E-64E0-4A6E-AA32-9151C3D1DCE8}" type="pres">
      <dgm:prSet presAssocID="{A34D7D2C-0E97-4153-A9EA-775954C49E2D}" presName="descendantText" presStyleLbl="alignAccFollowNode1" presStyleIdx="5" presStyleCnt="6">
        <dgm:presLayoutVars>
          <dgm:bulletEnabled val="1"/>
        </dgm:presLayoutVars>
      </dgm:prSet>
      <dgm:spPr/>
    </dgm:pt>
  </dgm:ptLst>
  <dgm:cxnLst>
    <dgm:cxn modelId="{D8F6DC05-4CE1-4995-9749-203D1F6502A9}" srcId="{A34D7D2C-0E97-4153-A9EA-775954C49E2D}" destId="{CBA75DE6-E41D-4F81-91C7-7B880FE4D935}" srcOrd="0" destOrd="0" parTransId="{A50B06A8-8C94-4CC5-9871-148076C8446E}" sibTransId="{7E094BAB-B6B4-40C4-93FE-070D708263B7}"/>
    <dgm:cxn modelId="{FE65EA0B-BA9A-4C21-A930-935136B6F9C7}" type="presOf" srcId="{9F607867-260B-4E3C-858B-620C0F7D9343}" destId="{7CAF4DBB-EEE0-4167-BE71-FE76F83014B8}" srcOrd="0" destOrd="0" presId="urn:microsoft.com/office/officeart/2005/8/layout/vList5"/>
    <dgm:cxn modelId="{341DB60E-1D20-4FE1-B794-D8F7DEC7542F}" type="presOf" srcId="{30E99C0D-620C-4DCD-B392-BB9BDDA3ED17}" destId="{7EBAC8F6-5398-402E-8ECD-CE1FEFB3A7A0}" srcOrd="0" destOrd="0" presId="urn:microsoft.com/office/officeart/2005/8/layout/vList5"/>
    <dgm:cxn modelId="{57ACE01E-71DC-4679-AE88-F633D60571E8}" type="presOf" srcId="{A34D7D2C-0E97-4153-A9EA-775954C49E2D}" destId="{E7F62BD0-B4C9-4856-BA57-F854338D6EF0}" srcOrd="0" destOrd="0" presId="urn:microsoft.com/office/officeart/2005/8/layout/vList5"/>
    <dgm:cxn modelId="{34490629-77DE-46B4-A1BE-FF89294DAA0E}" srcId="{FB49C545-8323-47F6-B666-2F33EA635A68}" destId="{94C5C4DE-4A01-4FDE-A538-E5D4D22C3609}" srcOrd="3" destOrd="0" parTransId="{D00ECC8B-481C-4094-BE1C-E96F4FB1983D}" sibTransId="{617BB69D-DE29-4D4D-8BC6-25EE76B437F6}"/>
    <dgm:cxn modelId="{44C0E834-5447-4094-9D2E-083B6C1F2FB5}" srcId="{FB49C545-8323-47F6-B666-2F33EA635A68}" destId="{A34D7D2C-0E97-4153-A9EA-775954C49E2D}" srcOrd="5" destOrd="0" parTransId="{244B2215-B2FE-41E4-947A-3CEE2340EA54}" sibTransId="{2E2C5D4B-8AE7-4A6B-A614-3D7B153123D4}"/>
    <dgm:cxn modelId="{6914223C-84E6-49A6-90C8-2A098B2F523A}" type="presOf" srcId="{6ABB2F6C-17DD-44F4-817B-C5B2EDA97A30}" destId="{1FBF09A5-7E7A-4CB6-8D43-6123BC7461F0}" srcOrd="0" destOrd="0" presId="urn:microsoft.com/office/officeart/2005/8/layout/vList5"/>
    <dgm:cxn modelId="{C6190D6A-2074-447F-B3B4-AE543CE06F3A}" type="presOf" srcId="{0CD51AB0-8502-499F-9691-0A2E8B0BD5C1}" destId="{C95D7F0B-FE71-40A5-82A5-5499B8E225AF}" srcOrd="0" destOrd="0" presId="urn:microsoft.com/office/officeart/2005/8/layout/vList5"/>
    <dgm:cxn modelId="{F26D0D6D-6EB6-47C8-88D5-CBAE873717EA}" type="presOf" srcId="{51F7E808-3A84-4FB6-A96A-1105F58D5856}" destId="{A707F46A-C954-43D8-A6AF-7535C23028E6}" srcOrd="0" destOrd="0" presId="urn:microsoft.com/office/officeart/2005/8/layout/vList5"/>
    <dgm:cxn modelId="{56711D4D-DA42-4CF0-B502-E94D7FEC0C47}" srcId="{7499247D-FBCC-492E-92F2-E635A549174B}" destId="{BB4DD83E-7060-4DB9-82FB-91C6201B9613}" srcOrd="0" destOrd="0" parTransId="{D0DCBCE0-DF04-4346-B2E7-9EA7E2038888}" sibTransId="{BB7BE429-DEE0-48AC-8444-C4F07436028B}"/>
    <dgm:cxn modelId="{7C92D74D-CD7A-4E44-8991-55FEE1EEDBAA}" srcId="{FB49C545-8323-47F6-B666-2F33EA635A68}" destId="{30E99C0D-620C-4DCD-B392-BB9BDDA3ED17}" srcOrd="4" destOrd="0" parTransId="{DA3DC293-D2FB-47CC-8BF6-C043D92E70AE}" sibTransId="{6A1DA633-8FDC-4176-8698-564E1333DB96}"/>
    <dgm:cxn modelId="{2F03C770-3706-4B67-941E-F7C50D74A52A}" srcId="{FB49C545-8323-47F6-B666-2F33EA635A68}" destId="{7499247D-FBCC-492E-92F2-E635A549174B}" srcOrd="1" destOrd="0" parTransId="{B5837B49-786F-4E83-9686-247FE6DB8E09}" sibTransId="{337FB877-7500-4467-9A05-CE1DF9122F0E}"/>
    <dgm:cxn modelId="{12492251-187D-4D64-8D1B-81EC24C11290}" type="presOf" srcId="{FB49C545-8323-47F6-B666-2F33EA635A68}" destId="{27F38F09-0DA5-4729-84AD-B843F496C080}" srcOrd="0" destOrd="0" presId="urn:microsoft.com/office/officeart/2005/8/layout/vList5"/>
    <dgm:cxn modelId="{83293B7D-589D-48C0-9B9A-90D30344F176}" type="presOf" srcId="{76869631-E65F-47A1-86D9-6484DB483F5E}" destId="{92698EA5-31F3-41A6-84AC-8918C8CDEFC7}" srcOrd="0" destOrd="0" presId="urn:microsoft.com/office/officeart/2005/8/layout/vList5"/>
    <dgm:cxn modelId="{9D29AC84-E6AF-414F-BE6C-9DBBC731E824}" srcId="{94C5C4DE-4A01-4FDE-A538-E5D4D22C3609}" destId="{51F7E808-3A84-4FB6-A96A-1105F58D5856}" srcOrd="0" destOrd="0" parTransId="{51275BDF-7F11-44D0-9174-89998A19FFBE}" sibTransId="{055AA6C2-DE95-4BEA-B950-B5EF15428DEE}"/>
    <dgm:cxn modelId="{EA227394-B9E5-48BF-969F-6A4F9ECB2D3A}" type="presOf" srcId="{96EAC8A7-61C4-43A0-9986-D11E87D7FA02}" destId="{E9DA6484-FDEC-4934-9BE9-A2EB7F6B46EF}" srcOrd="0" destOrd="0" presId="urn:microsoft.com/office/officeart/2005/8/layout/vList5"/>
    <dgm:cxn modelId="{77B4E29C-457F-45A5-ACB1-D92F992122BB}" type="presOf" srcId="{CBA75DE6-E41D-4F81-91C7-7B880FE4D935}" destId="{D35B6C7E-64E0-4A6E-AA32-9151C3D1DCE8}" srcOrd="0" destOrd="0" presId="urn:microsoft.com/office/officeart/2005/8/layout/vList5"/>
    <dgm:cxn modelId="{6627D5AF-3533-4597-8D6E-869027EDA48F}" type="presOf" srcId="{BB4DD83E-7060-4DB9-82FB-91C6201B9613}" destId="{0201E7D1-B128-4867-B06F-41C314C93634}" srcOrd="0" destOrd="0" presId="urn:microsoft.com/office/officeart/2005/8/layout/vList5"/>
    <dgm:cxn modelId="{C41067B9-1745-4E4A-AA1C-292DF36D201B}" srcId="{FB49C545-8323-47F6-B666-2F33EA635A68}" destId="{9F607867-260B-4E3C-858B-620C0F7D9343}" srcOrd="2" destOrd="0" parTransId="{D9FD5140-A3A7-4D9C-8DA0-FCD6223BF026}" sibTransId="{6F4C1E83-3AD1-42D3-BE99-456A9FA72479}"/>
    <dgm:cxn modelId="{F961F1B9-CB20-4EE9-8FDE-B94FA31BA20D}" type="presOf" srcId="{7499247D-FBCC-492E-92F2-E635A549174B}" destId="{9EEF4EAE-9235-4D21-8C1F-39ED1406C345}" srcOrd="0" destOrd="0" presId="urn:microsoft.com/office/officeart/2005/8/layout/vList5"/>
    <dgm:cxn modelId="{58362EE6-01DE-4F5C-A9A9-CB21CDFE7828}" srcId="{30E99C0D-620C-4DCD-B392-BB9BDDA3ED17}" destId="{0CD51AB0-8502-499F-9691-0A2E8B0BD5C1}" srcOrd="0" destOrd="0" parTransId="{82AC420A-A697-44CB-B402-51258178DA18}" sibTransId="{FE6C0A18-0247-4B77-86C0-8051E0400A3E}"/>
    <dgm:cxn modelId="{2E9239E9-82EC-4513-92E4-C384025DB86F}" type="presOf" srcId="{94C5C4DE-4A01-4FDE-A538-E5D4D22C3609}" destId="{4144949B-6EE7-4DF6-A0A4-2A2A9FB55BC8}" srcOrd="0" destOrd="0" presId="urn:microsoft.com/office/officeart/2005/8/layout/vList5"/>
    <dgm:cxn modelId="{F04F3EED-E3DC-4BEF-907F-D1E6EEEAB70A}" srcId="{9F607867-260B-4E3C-858B-620C0F7D9343}" destId="{76869631-E65F-47A1-86D9-6484DB483F5E}" srcOrd="0" destOrd="0" parTransId="{EB3FDC5D-76C6-462B-8BBA-A9A080D8A97C}" sibTransId="{0A8E915C-D8D0-4DE0-9672-DFDEAFD11AF3}"/>
    <dgm:cxn modelId="{6CF530EE-A03B-458B-84A8-3F3D06222FAF}" srcId="{FB49C545-8323-47F6-B666-2F33EA635A68}" destId="{96EAC8A7-61C4-43A0-9986-D11E87D7FA02}" srcOrd="0" destOrd="0" parTransId="{4494DF72-6CC1-4F70-8CFE-A3160C1903B1}" sibTransId="{224A8883-AFB4-43F3-9293-52F040FF2473}"/>
    <dgm:cxn modelId="{FFC99FFA-BBFA-417C-AB5F-1737C608D258}" srcId="{96EAC8A7-61C4-43A0-9986-D11E87D7FA02}" destId="{6ABB2F6C-17DD-44F4-817B-C5B2EDA97A30}" srcOrd="0" destOrd="0" parTransId="{AD13FC1C-92E9-4357-9EB7-80A1BA4F7AF7}" sibTransId="{2E6739FD-20CC-4254-8C22-4CC9CDF1406B}"/>
    <dgm:cxn modelId="{97835A7E-F0B4-47DF-9DE7-41A77C5E50C3}" type="presParOf" srcId="{27F38F09-0DA5-4729-84AD-B843F496C080}" destId="{1D800B5A-3348-481B-B288-7F3A252A45F6}" srcOrd="0" destOrd="0" presId="urn:microsoft.com/office/officeart/2005/8/layout/vList5"/>
    <dgm:cxn modelId="{46C21FEA-8E95-47E1-9FA7-3768B780A690}" type="presParOf" srcId="{1D800B5A-3348-481B-B288-7F3A252A45F6}" destId="{E9DA6484-FDEC-4934-9BE9-A2EB7F6B46EF}" srcOrd="0" destOrd="0" presId="urn:microsoft.com/office/officeart/2005/8/layout/vList5"/>
    <dgm:cxn modelId="{5F5117FF-8959-4009-83EE-DEE468F2E90A}" type="presParOf" srcId="{1D800B5A-3348-481B-B288-7F3A252A45F6}" destId="{1FBF09A5-7E7A-4CB6-8D43-6123BC7461F0}" srcOrd="1" destOrd="0" presId="urn:microsoft.com/office/officeart/2005/8/layout/vList5"/>
    <dgm:cxn modelId="{CA7D1736-FB1C-4394-9A00-934079216784}" type="presParOf" srcId="{27F38F09-0DA5-4729-84AD-B843F496C080}" destId="{D56DEDE7-FB4C-4D1E-BAD5-C641E3506B43}" srcOrd="1" destOrd="0" presId="urn:microsoft.com/office/officeart/2005/8/layout/vList5"/>
    <dgm:cxn modelId="{83F27400-5D1C-472A-8962-941BBB0EB99F}" type="presParOf" srcId="{27F38F09-0DA5-4729-84AD-B843F496C080}" destId="{74E874E0-5308-4CA8-94F1-C5EE407587AB}" srcOrd="2" destOrd="0" presId="urn:microsoft.com/office/officeart/2005/8/layout/vList5"/>
    <dgm:cxn modelId="{15E81B72-FAEA-4D16-B42E-5DBFDED56113}" type="presParOf" srcId="{74E874E0-5308-4CA8-94F1-C5EE407587AB}" destId="{9EEF4EAE-9235-4D21-8C1F-39ED1406C345}" srcOrd="0" destOrd="0" presId="urn:microsoft.com/office/officeart/2005/8/layout/vList5"/>
    <dgm:cxn modelId="{655CFCA0-196B-4D91-A9D4-D41CABA83149}" type="presParOf" srcId="{74E874E0-5308-4CA8-94F1-C5EE407587AB}" destId="{0201E7D1-B128-4867-B06F-41C314C93634}" srcOrd="1" destOrd="0" presId="urn:microsoft.com/office/officeart/2005/8/layout/vList5"/>
    <dgm:cxn modelId="{CECC1615-FC78-4766-801F-21DFC866FC37}" type="presParOf" srcId="{27F38F09-0DA5-4729-84AD-B843F496C080}" destId="{0B2A67FD-07BA-488F-BB7D-67F6CF7E03EB}" srcOrd="3" destOrd="0" presId="urn:microsoft.com/office/officeart/2005/8/layout/vList5"/>
    <dgm:cxn modelId="{84C8F576-6E3D-406D-B839-0E5B3845A319}" type="presParOf" srcId="{27F38F09-0DA5-4729-84AD-B843F496C080}" destId="{60206772-2F8C-4228-BCDB-5F43B2F8D93A}" srcOrd="4" destOrd="0" presId="urn:microsoft.com/office/officeart/2005/8/layout/vList5"/>
    <dgm:cxn modelId="{2953B3DD-7A61-419F-B049-34982DD800B9}" type="presParOf" srcId="{60206772-2F8C-4228-BCDB-5F43B2F8D93A}" destId="{7CAF4DBB-EEE0-4167-BE71-FE76F83014B8}" srcOrd="0" destOrd="0" presId="urn:microsoft.com/office/officeart/2005/8/layout/vList5"/>
    <dgm:cxn modelId="{29900E4E-4EE0-48C9-AA30-EC99C710F564}" type="presParOf" srcId="{60206772-2F8C-4228-BCDB-5F43B2F8D93A}" destId="{92698EA5-31F3-41A6-84AC-8918C8CDEFC7}" srcOrd="1" destOrd="0" presId="urn:microsoft.com/office/officeart/2005/8/layout/vList5"/>
    <dgm:cxn modelId="{635D08E1-ADE8-4A27-BEFD-42C5C15C08F1}" type="presParOf" srcId="{27F38F09-0DA5-4729-84AD-B843F496C080}" destId="{A2D10158-C6F6-49DD-BEC7-7F4C2F939D72}" srcOrd="5" destOrd="0" presId="urn:microsoft.com/office/officeart/2005/8/layout/vList5"/>
    <dgm:cxn modelId="{B61FA25E-DB3D-4CCF-924C-871407AED103}" type="presParOf" srcId="{27F38F09-0DA5-4729-84AD-B843F496C080}" destId="{59590804-13BD-4A01-8CC1-9F0BCD4FF7EE}" srcOrd="6" destOrd="0" presId="urn:microsoft.com/office/officeart/2005/8/layout/vList5"/>
    <dgm:cxn modelId="{61DBD5AD-B2D8-4878-8731-15F8AB99AC0C}" type="presParOf" srcId="{59590804-13BD-4A01-8CC1-9F0BCD4FF7EE}" destId="{4144949B-6EE7-4DF6-A0A4-2A2A9FB55BC8}" srcOrd="0" destOrd="0" presId="urn:microsoft.com/office/officeart/2005/8/layout/vList5"/>
    <dgm:cxn modelId="{69FF68D0-4DC7-4BBC-9DC6-2CB4B94A83EA}" type="presParOf" srcId="{59590804-13BD-4A01-8CC1-9F0BCD4FF7EE}" destId="{A707F46A-C954-43D8-A6AF-7535C23028E6}" srcOrd="1" destOrd="0" presId="urn:microsoft.com/office/officeart/2005/8/layout/vList5"/>
    <dgm:cxn modelId="{DD0691D1-B6CA-452C-8EAD-6D9A1A06B77D}" type="presParOf" srcId="{27F38F09-0DA5-4729-84AD-B843F496C080}" destId="{6D34F543-844B-4FDC-8214-68EDD533E848}" srcOrd="7" destOrd="0" presId="urn:microsoft.com/office/officeart/2005/8/layout/vList5"/>
    <dgm:cxn modelId="{2437BA90-A1BB-4E20-AAF0-4CB4EE4CD70F}" type="presParOf" srcId="{27F38F09-0DA5-4729-84AD-B843F496C080}" destId="{5937BEF7-5280-4B45-B49C-BFF860551AA4}" srcOrd="8" destOrd="0" presId="urn:microsoft.com/office/officeart/2005/8/layout/vList5"/>
    <dgm:cxn modelId="{0ED51CEB-4EBF-4D5A-BBAB-49F85151599E}" type="presParOf" srcId="{5937BEF7-5280-4B45-B49C-BFF860551AA4}" destId="{7EBAC8F6-5398-402E-8ECD-CE1FEFB3A7A0}" srcOrd="0" destOrd="0" presId="urn:microsoft.com/office/officeart/2005/8/layout/vList5"/>
    <dgm:cxn modelId="{0606E78E-C94B-42A2-9898-533EFA801981}" type="presParOf" srcId="{5937BEF7-5280-4B45-B49C-BFF860551AA4}" destId="{C95D7F0B-FE71-40A5-82A5-5499B8E225AF}" srcOrd="1" destOrd="0" presId="urn:microsoft.com/office/officeart/2005/8/layout/vList5"/>
    <dgm:cxn modelId="{013E58E3-66EB-4661-877E-1E5A199AC68D}" type="presParOf" srcId="{27F38F09-0DA5-4729-84AD-B843F496C080}" destId="{1E73BFE3-6BC9-49C5-B4DB-DCD005DDF3DC}" srcOrd="9" destOrd="0" presId="urn:microsoft.com/office/officeart/2005/8/layout/vList5"/>
    <dgm:cxn modelId="{275A871C-15D6-45DA-8E04-BFD093AF6D66}" type="presParOf" srcId="{27F38F09-0DA5-4729-84AD-B843F496C080}" destId="{7FE94E21-445A-4D80-A37B-7525AF38CB88}" srcOrd="10" destOrd="0" presId="urn:microsoft.com/office/officeart/2005/8/layout/vList5"/>
    <dgm:cxn modelId="{8D577D7F-711E-497F-8CEA-0FC8AC428EB6}" type="presParOf" srcId="{7FE94E21-445A-4D80-A37B-7525AF38CB88}" destId="{E7F62BD0-B4C9-4856-BA57-F854338D6EF0}" srcOrd="0" destOrd="0" presId="urn:microsoft.com/office/officeart/2005/8/layout/vList5"/>
    <dgm:cxn modelId="{071B3A6D-403C-427D-85D0-BAF9D12328CF}" type="presParOf" srcId="{7FE94E21-445A-4D80-A37B-7525AF38CB88}" destId="{D35B6C7E-64E0-4A6E-AA32-9151C3D1DCE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E78CE54-EC3B-4358-91A5-6CB526CAD92A}" type="doc">
      <dgm:prSet loTypeId="urn:microsoft.com/office/officeart/2005/8/layout/orgChart1" loCatId="hierarchy" qsTypeId="urn:microsoft.com/office/officeart/2005/8/quickstyle/3d1" qsCatId="3D" csTypeId="urn:microsoft.com/office/officeart/2005/8/colors/accent1_2" csCatId="accent1" phldr="1"/>
      <dgm:spPr/>
      <dgm:t>
        <a:bodyPr/>
        <a:lstStyle/>
        <a:p>
          <a:endParaRPr lang="en-IN"/>
        </a:p>
      </dgm:t>
    </dgm:pt>
    <dgm:pt modelId="{E7806344-883A-4752-8159-AE4CCFDB130B}">
      <dgm:prSet phldrT="[Text]" phldr="0" custT="1"/>
      <dgm:spPr/>
      <dgm:t>
        <a:bodyPr/>
        <a:lstStyle/>
        <a:p>
          <a:r>
            <a:rPr lang="en-IN" sz="3200" b="1" kern="1200" dirty="0">
              <a:solidFill>
                <a:schemeClr val="bg1"/>
              </a:solidFill>
              <a:latin typeface="+mn-lt"/>
              <a:ea typeface="+mn-ea"/>
              <a:cs typeface="+mn-cs"/>
            </a:rPr>
            <a:t>Datatype</a:t>
          </a:r>
        </a:p>
      </dgm:t>
    </dgm:pt>
    <dgm:pt modelId="{DA466286-C6D3-4209-85DC-3B93B3FF1C8A}" type="parTrans" cxnId="{D1866C25-1CD0-4679-92A5-23FCED8BF58E}">
      <dgm:prSet/>
      <dgm:spPr/>
      <dgm:t>
        <a:bodyPr/>
        <a:lstStyle/>
        <a:p>
          <a:endParaRPr lang="en-IN"/>
        </a:p>
      </dgm:t>
    </dgm:pt>
    <dgm:pt modelId="{2C9868F9-6E81-49D5-928A-74E40E031DDD}" type="sibTrans" cxnId="{D1866C25-1CD0-4679-92A5-23FCED8BF58E}">
      <dgm:prSet/>
      <dgm:spPr/>
      <dgm:t>
        <a:bodyPr/>
        <a:lstStyle/>
        <a:p>
          <a:endParaRPr lang="en-IN"/>
        </a:p>
      </dgm:t>
    </dgm:pt>
    <dgm:pt modelId="{09BB1EC4-ABA5-4081-B42D-72211C956701}">
      <dgm:prSet phldrT="[Text]" phldr="0" custT="1"/>
      <dgm:spPr/>
      <dgm:t>
        <a:bodyPr/>
        <a:lstStyle/>
        <a:p>
          <a:pPr marL="0" lvl="0" indent="0" algn="ctr" defTabSz="1422400">
            <a:lnSpc>
              <a:spcPct val="90000"/>
            </a:lnSpc>
            <a:spcBef>
              <a:spcPct val="0"/>
            </a:spcBef>
            <a:spcAft>
              <a:spcPct val="35000"/>
            </a:spcAft>
            <a:buNone/>
          </a:pPr>
          <a:r>
            <a:rPr lang="en-IN" sz="3200" b="1" kern="1200" dirty="0">
              <a:solidFill>
                <a:prstClr val="white"/>
              </a:solidFill>
              <a:latin typeface="Century Gothic" panose="020B0502020202020204"/>
              <a:ea typeface="+mn-ea"/>
              <a:cs typeface="+mn-cs"/>
            </a:rPr>
            <a:t>Primitive</a:t>
          </a:r>
        </a:p>
      </dgm:t>
    </dgm:pt>
    <dgm:pt modelId="{237D422E-5989-481F-B137-7BEE70965442}" type="parTrans" cxnId="{16DB41F3-C8F0-4A54-92DC-AED2F437EF86}">
      <dgm:prSet/>
      <dgm:spPr/>
      <dgm:t>
        <a:bodyPr/>
        <a:lstStyle/>
        <a:p>
          <a:endParaRPr lang="en-IN"/>
        </a:p>
      </dgm:t>
    </dgm:pt>
    <dgm:pt modelId="{97EC26ED-478B-4D6C-AB98-085A748BCAFF}" type="sibTrans" cxnId="{16DB41F3-C8F0-4A54-92DC-AED2F437EF86}">
      <dgm:prSet/>
      <dgm:spPr/>
      <dgm:t>
        <a:bodyPr/>
        <a:lstStyle/>
        <a:p>
          <a:endParaRPr lang="en-IN"/>
        </a:p>
      </dgm:t>
    </dgm:pt>
    <dgm:pt modelId="{68E0B183-87EE-48DD-BCF4-430A0DCB898B}">
      <dgm:prSet phldrT="[Text]" phldr="0" custT="1"/>
      <dgm:spPr/>
      <dgm:t>
        <a:bodyPr/>
        <a:lstStyle/>
        <a:p>
          <a:pPr marL="0" lvl="0" indent="0" algn="ctr" defTabSz="1422400">
            <a:lnSpc>
              <a:spcPct val="90000"/>
            </a:lnSpc>
            <a:spcBef>
              <a:spcPct val="0"/>
            </a:spcBef>
            <a:spcAft>
              <a:spcPct val="35000"/>
            </a:spcAft>
            <a:buNone/>
          </a:pPr>
          <a:r>
            <a:rPr lang="en-IN" sz="3200" b="1" kern="1200" dirty="0">
              <a:solidFill>
                <a:prstClr val="white"/>
              </a:solidFill>
              <a:latin typeface="Century Gothic" panose="020B0502020202020204"/>
              <a:ea typeface="+mn-ea"/>
              <a:cs typeface="+mn-cs"/>
            </a:rPr>
            <a:t>Non primitive</a:t>
          </a:r>
        </a:p>
      </dgm:t>
    </dgm:pt>
    <dgm:pt modelId="{4B2A0954-CF07-444D-8FCB-D12A05011D69}" type="parTrans" cxnId="{CC167FCD-195C-4589-93C6-3AF300C2A1D7}">
      <dgm:prSet/>
      <dgm:spPr/>
      <dgm:t>
        <a:bodyPr/>
        <a:lstStyle/>
        <a:p>
          <a:endParaRPr lang="en-IN"/>
        </a:p>
      </dgm:t>
    </dgm:pt>
    <dgm:pt modelId="{4AA6291A-4BA5-4823-BA45-E1731F88423D}" type="sibTrans" cxnId="{CC167FCD-195C-4589-93C6-3AF300C2A1D7}">
      <dgm:prSet/>
      <dgm:spPr/>
      <dgm:t>
        <a:bodyPr/>
        <a:lstStyle/>
        <a:p>
          <a:endParaRPr lang="en-IN"/>
        </a:p>
      </dgm:t>
    </dgm:pt>
    <dgm:pt modelId="{F9B51362-5BED-4E73-9FD6-4A5C7C9FC3E8}" type="pres">
      <dgm:prSet presAssocID="{BE78CE54-EC3B-4358-91A5-6CB526CAD92A}" presName="hierChild1" presStyleCnt="0">
        <dgm:presLayoutVars>
          <dgm:orgChart val="1"/>
          <dgm:chPref val="1"/>
          <dgm:dir/>
          <dgm:animOne val="branch"/>
          <dgm:animLvl val="lvl"/>
          <dgm:resizeHandles/>
        </dgm:presLayoutVars>
      </dgm:prSet>
      <dgm:spPr/>
    </dgm:pt>
    <dgm:pt modelId="{C31A657C-AE30-4B23-820B-351E8AB5ACDF}" type="pres">
      <dgm:prSet presAssocID="{E7806344-883A-4752-8159-AE4CCFDB130B}" presName="hierRoot1" presStyleCnt="0">
        <dgm:presLayoutVars>
          <dgm:hierBranch val="init"/>
        </dgm:presLayoutVars>
      </dgm:prSet>
      <dgm:spPr/>
    </dgm:pt>
    <dgm:pt modelId="{8437069D-8747-41D2-9BC8-7A3C0BAF3209}" type="pres">
      <dgm:prSet presAssocID="{E7806344-883A-4752-8159-AE4CCFDB130B}" presName="rootComposite1" presStyleCnt="0"/>
      <dgm:spPr/>
    </dgm:pt>
    <dgm:pt modelId="{95EB1066-1726-4CCB-9E43-AA486EBB9D55}" type="pres">
      <dgm:prSet presAssocID="{E7806344-883A-4752-8159-AE4CCFDB130B}" presName="rootText1" presStyleLbl="node0" presStyleIdx="0" presStyleCnt="1" custScaleY="52788">
        <dgm:presLayoutVars>
          <dgm:chPref val="3"/>
        </dgm:presLayoutVars>
      </dgm:prSet>
      <dgm:spPr/>
    </dgm:pt>
    <dgm:pt modelId="{7692476E-C63B-4D19-A532-21FF4D1308E6}" type="pres">
      <dgm:prSet presAssocID="{E7806344-883A-4752-8159-AE4CCFDB130B}" presName="rootConnector1" presStyleLbl="node1" presStyleIdx="0" presStyleCnt="0"/>
      <dgm:spPr/>
    </dgm:pt>
    <dgm:pt modelId="{4D49A95E-A169-45B7-AF89-AC1B5CA67F9F}" type="pres">
      <dgm:prSet presAssocID="{E7806344-883A-4752-8159-AE4CCFDB130B}" presName="hierChild2" presStyleCnt="0"/>
      <dgm:spPr/>
    </dgm:pt>
    <dgm:pt modelId="{56626B89-5C78-457F-8CE3-385DC872BC84}" type="pres">
      <dgm:prSet presAssocID="{237D422E-5989-481F-B137-7BEE70965442}" presName="Name37" presStyleLbl="parChTrans1D2" presStyleIdx="0" presStyleCnt="2"/>
      <dgm:spPr/>
    </dgm:pt>
    <dgm:pt modelId="{B3AA7B33-CC3E-4FAE-858F-F0A275098DC1}" type="pres">
      <dgm:prSet presAssocID="{09BB1EC4-ABA5-4081-B42D-72211C956701}" presName="hierRoot2" presStyleCnt="0">
        <dgm:presLayoutVars>
          <dgm:hierBranch val="init"/>
        </dgm:presLayoutVars>
      </dgm:prSet>
      <dgm:spPr/>
    </dgm:pt>
    <dgm:pt modelId="{6DC88036-15D8-4FFD-96EA-6E4C69FCCAFD}" type="pres">
      <dgm:prSet presAssocID="{09BB1EC4-ABA5-4081-B42D-72211C956701}" presName="rootComposite" presStyleCnt="0"/>
      <dgm:spPr/>
    </dgm:pt>
    <dgm:pt modelId="{E0BC4C40-8985-422F-91D7-5FF34171A9E6}" type="pres">
      <dgm:prSet presAssocID="{09BB1EC4-ABA5-4081-B42D-72211C956701}" presName="rootText" presStyleLbl="node2" presStyleIdx="0" presStyleCnt="2" custScaleY="49677">
        <dgm:presLayoutVars>
          <dgm:chPref val="3"/>
        </dgm:presLayoutVars>
      </dgm:prSet>
      <dgm:spPr/>
    </dgm:pt>
    <dgm:pt modelId="{D270FD95-2674-4B04-B191-7F1DBF203E27}" type="pres">
      <dgm:prSet presAssocID="{09BB1EC4-ABA5-4081-B42D-72211C956701}" presName="rootConnector" presStyleLbl="node2" presStyleIdx="0" presStyleCnt="2"/>
      <dgm:spPr/>
    </dgm:pt>
    <dgm:pt modelId="{6D492DFF-47BF-4029-B611-ABC0B324DCB3}" type="pres">
      <dgm:prSet presAssocID="{09BB1EC4-ABA5-4081-B42D-72211C956701}" presName="hierChild4" presStyleCnt="0"/>
      <dgm:spPr/>
    </dgm:pt>
    <dgm:pt modelId="{3D5A769C-6E69-4295-9C81-A8D5BA587BC8}" type="pres">
      <dgm:prSet presAssocID="{09BB1EC4-ABA5-4081-B42D-72211C956701}" presName="hierChild5" presStyleCnt="0"/>
      <dgm:spPr/>
    </dgm:pt>
    <dgm:pt modelId="{CB4AD7F8-C7F7-4148-8D66-82D6855D904B}" type="pres">
      <dgm:prSet presAssocID="{4B2A0954-CF07-444D-8FCB-D12A05011D69}" presName="Name37" presStyleLbl="parChTrans1D2" presStyleIdx="1" presStyleCnt="2"/>
      <dgm:spPr/>
    </dgm:pt>
    <dgm:pt modelId="{E519FDD3-0FB0-4D48-B4DB-B2B7AF52BA25}" type="pres">
      <dgm:prSet presAssocID="{68E0B183-87EE-48DD-BCF4-430A0DCB898B}" presName="hierRoot2" presStyleCnt="0">
        <dgm:presLayoutVars>
          <dgm:hierBranch val="init"/>
        </dgm:presLayoutVars>
      </dgm:prSet>
      <dgm:spPr/>
    </dgm:pt>
    <dgm:pt modelId="{E50CE6D6-43D1-47BF-9DC3-E516136101D7}" type="pres">
      <dgm:prSet presAssocID="{68E0B183-87EE-48DD-BCF4-430A0DCB898B}" presName="rootComposite" presStyleCnt="0"/>
      <dgm:spPr/>
    </dgm:pt>
    <dgm:pt modelId="{DAC8796A-BA58-49ED-A1FC-4B81E117974F}" type="pres">
      <dgm:prSet presAssocID="{68E0B183-87EE-48DD-BCF4-430A0DCB898B}" presName="rootText" presStyleLbl="node2" presStyleIdx="1" presStyleCnt="2" custScaleY="46617">
        <dgm:presLayoutVars>
          <dgm:chPref val="3"/>
        </dgm:presLayoutVars>
      </dgm:prSet>
      <dgm:spPr/>
    </dgm:pt>
    <dgm:pt modelId="{C438A1E7-F831-4416-8ED0-3A69264E49A2}" type="pres">
      <dgm:prSet presAssocID="{68E0B183-87EE-48DD-BCF4-430A0DCB898B}" presName="rootConnector" presStyleLbl="node2" presStyleIdx="1" presStyleCnt="2"/>
      <dgm:spPr/>
    </dgm:pt>
    <dgm:pt modelId="{50D6F9AE-57A7-404A-B0F4-CF81008187E6}" type="pres">
      <dgm:prSet presAssocID="{68E0B183-87EE-48DD-BCF4-430A0DCB898B}" presName="hierChild4" presStyleCnt="0"/>
      <dgm:spPr/>
    </dgm:pt>
    <dgm:pt modelId="{758A3BFB-7B08-403C-87A4-0CB64D103E2B}" type="pres">
      <dgm:prSet presAssocID="{68E0B183-87EE-48DD-BCF4-430A0DCB898B}" presName="hierChild5" presStyleCnt="0"/>
      <dgm:spPr/>
    </dgm:pt>
    <dgm:pt modelId="{A8B75C18-E47D-4662-B880-A6668F49B38A}" type="pres">
      <dgm:prSet presAssocID="{E7806344-883A-4752-8159-AE4CCFDB130B}" presName="hierChild3" presStyleCnt="0"/>
      <dgm:spPr/>
    </dgm:pt>
  </dgm:ptLst>
  <dgm:cxnLst>
    <dgm:cxn modelId="{7016BE15-7F36-4AB7-9B22-CFAFC677EEA0}" type="presOf" srcId="{4B2A0954-CF07-444D-8FCB-D12A05011D69}" destId="{CB4AD7F8-C7F7-4148-8D66-82D6855D904B}" srcOrd="0" destOrd="0" presId="urn:microsoft.com/office/officeart/2005/8/layout/orgChart1"/>
    <dgm:cxn modelId="{D1866C25-1CD0-4679-92A5-23FCED8BF58E}" srcId="{BE78CE54-EC3B-4358-91A5-6CB526CAD92A}" destId="{E7806344-883A-4752-8159-AE4CCFDB130B}" srcOrd="0" destOrd="0" parTransId="{DA466286-C6D3-4209-85DC-3B93B3FF1C8A}" sibTransId="{2C9868F9-6E81-49D5-928A-74E40E031DDD}"/>
    <dgm:cxn modelId="{1591092A-3754-4270-B119-A98602572332}" type="presOf" srcId="{09BB1EC4-ABA5-4081-B42D-72211C956701}" destId="{E0BC4C40-8985-422F-91D7-5FF34171A9E6}" srcOrd="0" destOrd="0" presId="urn:microsoft.com/office/officeart/2005/8/layout/orgChart1"/>
    <dgm:cxn modelId="{02EC4539-9615-4B7C-83A7-1610CA912DAF}" type="presOf" srcId="{BE78CE54-EC3B-4358-91A5-6CB526CAD92A}" destId="{F9B51362-5BED-4E73-9FD6-4A5C7C9FC3E8}" srcOrd="0" destOrd="0" presId="urn:microsoft.com/office/officeart/2005/8/layout/orgChart1"/>
    <dgm:cxn modelId="{A1D7B36F-1BF2-4F74-ADAB-0D74BECCFDB7}" type="presOf" srcId="{68E0B183-87EE-48DD-BCF4-430A0DCB898B}" destId="{DAC8796A-BA58-49ED-A1FC-4B81E117974F}" srcOrd="0" destOrd="0" presId="urn:microsoft.com/office/officeart/2005/8/layout/orgChart1"/>
    <dgm:cxn modelId="{AD25329D-DE9C-435F-976F-762D3FFA99D9}" type="presOf" srcId="{E7806344-883A-4752-8159-AE4CCFDB130B}" destId="{7692476E-C63B-4D19-A532-21FF4D1308E6}" srcOrd="1" destOrd="0" presId="urn:microsoft.com/office/officeart/2005/8/layout/orgChart1"/>
    <dgm:cxn modelId="{CC167FCD-195C-4589-93C6-3AF300C2A1D7}" srcId="{E7806344-883A-4752-8159-AE4CCFDB130B}" destId="{68E0B183-87EE-48DD-BCF4-430A0DCB898B}" srcOrd="1" destOrd="0" parTransId="{4B2A0954-CF07-444D-8FCB-D12A05011D69}" sibTransId="{4AA6291A-4BA5-4823-BA45-E1731F88423D}"/>
    <dgm:cxn modelId="{6F20C9EA-95A6-422E-845B-49E64C90876E}" type="presOf" srcId="{09BB1EC4-ABA5-4081-B42D-72211C956701}" destId="{D270FD95-2674-4B04-B191-7F1DBF203E27}" srcOrd="1" destOrd="0" presId="urn:microsoft.com/office/officeart/2005/8/layout/orgChart1"/>
    <dgm:cxn modelId="{6CA45AED-FB92-4FC1-A3CE-EF9B418BDA90}" type="presOf" srcId="{237D422E-5989-481F-B137-7BEE70965442}" destId="{56626B89-5C78-457F-8CE3-385DC872BC84}" srcOrd="0" destOrd="0" presId="urn:microsoft.com/office/officeart/2005/8/layout/orgChart1"/>
    <dgm:cxn modelId="{16DB41F3-C8F0-4A54-92DC-AED2F437EF86}" srcId="{E7806344-883A-4752-8159-AE4CCFDB130B}" destId="{09BB1EC4-ABA5-4081-B42D-72211C956701}" srcOrd="0" destOrd="0" parTransId="{237D422E-5989-481F-B137-7BEE70965442}" sibTransId="{97EC26ED-478B-4D6C-AB98-085A748BCAFF}"/>
    <dgm:cxn modelId="{487E1BF6-77FE-4F90-9A96-CA3CD7154625}" type="presOf" srcId="{68E0B183-87EE-48DD-BCF4-430A0DCB898B}" destId="{C438A1E7-F831-4416-8ED0-3A69264E49A2}" srcOrd="1" destOrd="0" presId="urn:microsoft.com/office/officeart/2005/8/layout/orgChart1"/>
    <dgm:cxn modelId="{FF5CF8F6-573D-4B9E-A088-0B813F18B2E0}" type="presOf" srcId="{E7806344-883A-4752-8159-AE4CCFDB130B}" destId="{95EB1066-1726-4CCB-9E43-AA486EBB9D55}" srcOrd="0" destOrd="0" presId="urn:microsoft.com/office/officeart/2005/8/layout/orgChart1"/>
    <dgm:cxn modelId="{F0C1E077-5ED2-44C5-AA7A-03246E431BBD}" type="presParOf" srcId="{F9B51362-5BED-4E73-9FD6-4A5C7C9FC3E8}" destId="{C31A657C-AE30-4B23-820B-351E8AB5ACDF}" srcOrd="0" destOrd="0" presId="urn:microsoft.com/office/officeart/2005/8/layout/orgChart1"/>
    <dgm:cxn modelId="{6045B7C8-7C9F-464C-8754-856A0B80E1DD}" type="presParOf" srcId="{C31A657C-AE30-4B23-820B-351E8AB5ACDF}" destId="{8437069D-8747-41D2-9BC8-7A3C0BAF3209}" srcOrd="0" destOrd="0" presId="urn:microsoft.com/office/officeart/2005/8/layout/orgChart1"/>
    <dgm:cxn modelId="{7520C9B6-94D4-4313-B6D8-9F745A1CEC12}" type="presParOf" srcId="{8437069D-8747-41D2-9BC8-7A3C0BAF3209}" destId="{95EB1066-1726-4CCB-9E43-AA486EBB9D55}" srcOrd="0" destOrd="0" presId="urn:microsoft.com/office/officeart/2005/8/layout/orgChart1"/>
    <dgm:cxn modelId="{5D893CF4-2070-4418-B69F-59ABAF7E26A4}" type="presParOf" srcId="{8437069D-8747-41D2-9BC8-7A3C0BAF3209}" destId="{7692476E-C63B-4D19-A532-21FF4D1308E6}" srcOrd="1" destOrd="0" presId="urn:microsoft.com/office/officeart/2005/8/layout/orgChart1"/>
    <dgm:cxn modelId="{8EDC9293-3D40-4C19-BD8B-7ACAA30E4A00}" type="presParOf" srcId="{C31A657C-AE30-4B23-820B-351E8AB5ACDF}" destId="{4D49A95E-A169-45B7-AF89-AC1B5CA67F9F}" srcOrd="1" destOrd="0" presId="urn:microsoft.com/office/officeart/2005/8/layout/orgChart1"/>
    <dgm:cxn modelId="{1FBA1C52-0360-49F9-BA04-EF143EE79A6F}" type="presParOf" srcId="{4D49A95E-A169-45B7-AF89-AC1B5CA67F9F}" destId="{56626B89-5C78-457F-8CE3-385DC872BC84}" srcOrd="0" destOrd="0" presId="urn:microsoft.com/office/officeart/2005/8/layout/orgChart1"/>
    <dgm:cxn modelId="{B00DEF3D-00B0-4B29-9C19-0E3EF74138EC}" type="presParOf" srcId="{4D49A95E-A169-45B7-AF89-AC1B5CA67F9F}" destId="{B3AA7B33-CC3E-4FAE-858F-F0A275098DC1}" srcOrd="1" destOrd="0" presId="urn:microsoft.com/office/officeart/2005/8/layout/orgChart1"/>
    <dgm:cxn modelId="{BE90987C-0EDF-4970-83A2-ACB274DDCB98}" type="presParOf" srcId="{B3AA7B33-CC3E-4FAE-858F-F0A275098DC1}" destId="{6DC88036-15D8-4FFD-96EA-6E4C69FCCAFD}" srcOrd="0" destOrd="0" presId="urn:microsoft.com/office/officeart/2005/8/layout/orgChart1"/>
    <dgm:cxn modelId="{783D3605-3245-4C20-95AF-6B24D6205294}" type="presParOf" srcId="{6DC88036-15D8-4FFD-96EA-6E4C69FCCAFD}" destId="{E0BC4C40-8985-422F-91D7-5FF34171A9E6}" srcOrd="0" destOrd="0" presId="urn:microsoft.com/office/officeart/2005/8/layout/orgChart1"/>
    <dgm:cxn modelId="{31747A4B-8B74-4C20-A75C-E42DE5EB226A}" type="presParOf" srcId="{6DC88036-15D8-4FFD-96EA-6E4C69FCCAFD}" destId="{D270FD95-2674-4B04-B191-7F1DBF203E27}" srcOrd="1" destOrd="0" presId="urn:microsoft.com/office/officeart/2005/8/layout/orgChart1"/>
    <dgm:cxn modelId="{D3D887D1-5D5F-4369-BFDB-400C9CD72E3B}" type="presParOf" srcId="{B3AA7B33-CC3E-4FAE-858F-F0A275098DC1}" destId="{6D492DFF-47BF-4029-B611-ABC0B324DCB3}" srcOrd="1" destOrd="0" presId="urn:microsoft.com/office/officeart/2005/8/layout/orgChart1"/>
    <dgm:cxn modelId="{EBAA4C24-A16F-4025-B37B-4CFD9D7D2604}" type="presParOf" srcId="{B3AA7B33-CC3E-4FAE-858F-F0A275098DC1}" destId="{3D5A769C-6E69-4295-9C81-A8D5BA587BC8}" srcOrd="2" destOrd="0" presId="urn:microsoft.com/office/officeart/2005/8/layout/orgChart1"/>
    <dgm:cxn modelId="{751E0E48-6470-4DD9-8D1D-8706760AF6ED}" type="presParOf" srcId="{4D49A95E-A169-45B7-AF89-AC1B5CA67F9F}" destId="{CB4AD7F8-C7F7-4148-8D66-82D6855D904B}" srcOrd="2" destOrd="0" presId="urn:microsoft.com/office/officeart/2005/8/layout/orgChart1"/>
    <dgm:cxn modelId="{B68D487F-B6A4-4DF5-80FF-DE5064007964}" type="presParOf" srcId="{4D49A95E-A169-45B7-AF89-AC1B5CA67F9F}" destId="{E519FDD3-0FB0-4D48-B4DB-B2B7AF52BA25}" srcOrd="3" destOrd="0" presId="urn:microsoft.com/office/officeart/2005/8/layout/orgChart1"/>
    <dgm:cxn modelId="{AAC9E4DD-D13E-42E5-8139-B1A1BFE19846}" type="presParOf" srcId="{E519FDD3-0FB0-4D48-B4DB-B2B7AF52BA25}" destId="{E50CE6D6-43D1-47BF-9DC3-E516136101D7}" srcOrd="0" destOrd="0" presId="urn:microsoft.com/office/officeart/2005/8/layout/orgChart1"/>
    <dgm:cxn modelId="{EA885A02-FE99-4A7C-AE32-DCF0C722E6FB}" type="presParOf" srcId="{E50CE6D6-43D1-47BF-9DC3-E516136101D7}" destId="{DAC8796A-BA58-49ED-A1FC-4B81E117974F}" srcOrd="0" destOrd="0" presId="urn:microsoft.com/office/officeart/2005/8/layout/orgChart1"/>
    <dgm:cxn modelId="{71531B94-8087-40C4-AA44-12856D421342}" type="presParOf" srcId="{E50CE6D6-43D1-47BF-9DC3-E516136101D7}" destId="{C438A1E7-F831-4416-8ED0-3A69264E49A2}" srcOrd="1" destOrd="0" presId="urn:microsoft.com/office/officeart/2005/8/layout/orgChart1"/>
    <dgm:cxn modelId="{0E3AFFE4-40E5-44B4-B83B-B5B71863BE61}" type="presParOf" srcId="{E519FDD3-0FB0-4D48-B4DB-B2B7AF52BA25}" destId="{50D6F9AE-57A7-404A-B0F4-CF81008187E6}" srcOrd="1" destOrd="0" presId="urn:microsoft.com/office/officeart/2005/8/layout/orgChart1"/>
    <dgm:cxn modelId="{BEB74E7F-FA13-4B2E-A7C5-9C70D5C4BCB3}" type="presParOf" srcId="{E519FDD3-0FB0-4D48-B4DB-B2B7AF52BA25}" destId="{758A3BFB-7B08-403C-87A4-0CB64D103E2B}" srcOrd="2" destOrd="0" presId="urn:microsoft.com/office/officeart/2005/8/layout/orgChart1"/>
    <dgm:cxn modelId="{B522151F-3129-4411-88C4-D527330CB2E1}" type="presParOf" srcId="{C31A657C-AE30-4B23-820B-351E8AB5ACDF}" destId="{A8B75C18-E47D-4662-B880-A6668F49B3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7FC9FE-79C2-4EAE-82B7-5A11001E09E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A59302-1407-4851-9E3C-B84E31D6ABEE}">
      <dgm:prSet/>
      <dgm:spPr/>
      <dgm:t>
        <a:bodyPr/>
        <a:lstStyle/>
        <a:p>
          <a:r>
            <a:rPr lang="en-US"/>
            <a:t>Software systems are becoming large and complex</a:t>
          </a:r>
        </a:p>
      </dgm:t>
    </dgm:pt>
    <dgm:pt modelId="{965CBB70-0C3A-4319-B4C0-875E11A9B00D}" type="parTrans" cxnId="{CE96E4F9-1DD9-45F2-A49B-973938758487}">
      <dgm:prSet/>
      <dgm:spPr/>
      <dgm:t>
        <a:bodyPr/>
        <a:lstStyle/>
        <a:p>
          <a:endParaRPr lang="en-US"/>
        </a:p>
      </dgm:t>
    </dgm:pt>
    <dgm:pt modelId="{3A566FE6-8C6D-4883-B582-2F42F8C59A86}" type="sibTrans" cxnId="{CE96E4F9-1DD9-45F2-A49B-973938758487}">
      <dgm:prSet/>
      <dgm:spPr/>
      <dgm:t>
        <a:bodyPr/>
        <a:lstStyle/>
        <a:p>
          <a:endParaRPr lang="en-US"/>
        </a:p>
      </dgm:t>
    </dgm:pt>
    <dgm:pt modelId="{1FBC0ACC-5D99-4A8E-93D6-CC8A84E1022F}">
      <dgm:prSet/>
      <dgm:spPr/>
      <dgm:t>
        <a:bodyPr/>
        <a:lstStyle/>
        <a:p>
          <a:r>
            <a:rPr lang="en-US" dirty="0"/>
            <a:t>Traditional programming is difficult to maintain</a:t>
          </a:r>
        </a:p>
      </dgm:t>
    </dgm:pt>
    <dgm:pt modelId="{4DE8F64D-8853-4D39-96E3-83B6833CAD8F}" type="parTrans" cxnId="{412163F0-5700-490D-A970-6C7224AAB4A9}">
      <dgm:prSet/>
      <dgm:spPr/>
      <dgm:t>
        <a:bodyPr/>
        <a:lstStyle/>
        <a:p>
          <a:endParaRPr lang="en-US"/>
        </a:p>
      </dgm:t>
    </dgm:pt>
    <dgm:pt modelId="{089EAFA6-6619-40B7-B3CB-EC383C91E9C6}" type="sibTrans" cxnId="{412163F0-5700-490D-A970-6C7224AAB4A9}">
      <dgm:prSet/>
      <dgm:spPr/>
      <dgm:t>
        <a:bodyPr/>
        <a:lstStyle/>
        <a:p>
          <a:endParaRPr lang="en-US"/>
        </a:p>
      </dgm:t>
    </dgm:pt>
    <dgm:pt modelId="{E3BBAFB1-6C32-42D3-AF66-73721AA8EEA5}">
      <dgm:prSet/>
      <dgm:spPr/>
      <dgm:t>
        <a:bodyPr/>
        <a:lstStyle/>
        <a:p>
          <a:r>
            <a:rPr lang="en-US"/>
            <a:t>Real-world problems need better program structure</a:t>
          </a:r>
        </a:p>
      </dgm:t>
    </dgm:pt>
    <dgm:pt modelId="{9BAA679F-2AF3-4BC8-84A7-70294F792942}" type="parTrans" cxnId="{3B989379-9DDA-49BE-8093-2F05494ACABC}">
      <dgm:prSet/>
      <dgm:spPr/>
      <dgm:t>
        <a:bodyPr/>
        <a:lstStyle/>
        <a:p>
          <a:endParaRPr lang="en-US"/>
        </a:p>
      </dgm:t>
    </dgm:pt>
    <dgm:pt modelId="{274D146A-6E9F-4E80-A0F1-E8634FE84C66}" type="sibTrans" cxnId="{3B989379-9DDA-49BE-8093-2F05494ACABC}">
      <dgm:prSet/>
      <dgm:spPr/>
      <dgm:t>
        <a:bodyPr/>
        <a:lstStyle/>
        <a:p>
          <a:endParaRPr lang="en-US"/>
        </a:p>
      </dgm:t>
    </dgm:pt>
    <dgm:pt modelId="{C4E06FBB-6653-4CC1-8012-D9ED68A3DBD1}">
      <dgm:prSet/>
      <dgm:spPr/>
      <dgm:t>
        <a:bodyPr/>
        <a:lstStyle/>
        <a:p>
          <a:r>
            <a:rPr lang="en-US"/>
            <a:t>Industry demands reusable and secure code</a:t>
          </a:r>
        </a:p>
      </dgm:t>
    </dgm:pt>
    <dgm:pt modelId="{AB8DFCD1-A642-4829-A77B-AEB5013E9652}" type="parTrans" cxnId="{65957973-DF27-4FD3-9E59-E7D4CF964F22}">
      <dgm:prSet/>
      <dgm:spPr/>
      <dgm:t>
        <a:bodyPr/>
        <a:lstStyle/>
        <a:p>
          <a:endParaRPr lang="en-US"/>
        </a:p>
      </dgm:t>
    </dgm:pt>
    <dgm:pt modelId="{4C23733E-E289-4C95-88BD-7E5D91E1C140}" type="sibTrans" cxnId="{65957973-DF27-4FD3-9E59-E7D4CF964F22}">
      <dgm:prSet/>
      <dgm:spPr/>
      <dgm:t>
        <a:bodyPr/>
        <a:lstStyle/>
        <a:p>
          <a:endParaRPr lang="en-US"/>
        </a:p>
      </dgm:t>
    </dgm:pt>
    <dgm:pt modelId="{A04D419C-DAE4-488D-BAE1-0FF59C5B7934}" type="pres">
      <dgm:prSet presAssocID="{567FC9FE-79C2-4EAE-82B7-5A11001E09E0}" presName="root" presStyleCnt="0">
        <dgm:presLayoutVars>
          <dgm:dir/>
          <dgm:resizeHandles val="exact"/>
        </dgm:presLayoutVars>
      </dgm:prSet>
      <dgm:spPr/>
    </dgm:pt>
    <dgm:pt modelId="{CB6FC873-6EB6-490C-9056-585C31CCDDE0}" type="pres">
      <dgm:prSet presAssocID="{92A59302-1407-4851-9E3C-B84E31D6ABEE}" presName="compNode" presStyleCnt="0"/>
      <dgm:spPr/>
    </dgm:pt>
    <dgm:pt modelId="{6C984C7D-B9BD-434B-99BC-5FD1F097CE4F}" type="pres">
      <dgm:prSet presAssocID="{92A59302-1407-4851-9E3C-B84E31D6ABEE}" presName="bgRect" presStyleLbl="bgShp" presStyleIdx="0" presStyleCnt="4"/>
      <dgm:spPr/>
    </dgm:pt>
    <dgm:pt modelId="{AFABE3A3-BCB1-4D4B-A195-B9D0DCF41890}" type="pres">
      <dgm:prSet presAssocID="{92A59302-1407-4851-9E3C-B84E31D6ABE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3F2C033-320D-4F03-8E33-26F9487C80F8}" type="pres">
      <dgm:prSet presAssocID="{92A59302-1407-4851-9E3C-B84E31D6ABEE}" presName="spaceRect" presStyleCnt="0"/>
      <dgm:spPr/>
    </dgm:pt>
    <dgm:pt modelId="{5FDB1625-5B9E-4317-A5F4-F560F7CCB9A7}" type="pres">
      <dgm:prSet presAssocID="{92A59302-1407-4851-9E3C-B84E31D6ABEE}" presName="parTx" presStyleLbl="revTx" presStyleIdx="0" presStyleCnt="4">
        <dgm:presLayoutVars>
          <dgm:chMax val="0"/>
          <dgm:chPref val="0"/>
        </dgm:presLayoutVars>
      </dgm:prSet>
      <dgm:spPr/>
    </dgm:pt>
    <dgm:pt modelId="{19EF13F2-0EEF-4DDB-A52A-373F3C70293F}" type="pres">
      <dgm:prSet presAssocID="{3A566FE6-8C6D-4883-B582-2F42F8C59A86}" presName="sibTrans" presStyleCnt="0"/>
      <dgm:spPr/>
    </dgm:pt>
    <dgm:pt modelId="{FB00261E-FC09-4678-9EA6-A1A88710623B}" type="pres">
      <dgm:prSet presAssocID="{1FBC0ACC-5D99-4A8E-93D6-CC8A84E1022F}" presName="compNode" presStyleCnt="0"/>
      <dgm:spPr/>
    </dgm:pt>
    <dgm:pt modelId="{B8C46E61-E535-4479-8D68-8EE92F5A37F6}" type="pres">
      <dgm:prSet presAssocID="{1FBC0ACC-5D99-4A8E-93D6-CC8A84E1022F}" presName="bgRect" presStyleLbl="bgShp" presStyleIdx="1" presStyleCnt="4"/>
      <dgm:spPr/>
    </dgm:pt>
    <dgm:pt modelId="{B6F9A8DE-B8D5-496D-8352-5AD0BD174C5A}" type="pres">
      <dgm:prSet presAssocID="{1FBC0ACC-5D99-4A8E-93D6-CC8A84E1022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3F42CAC8-4D17-4A64-8884-E19BE579AEBE}" type="pres">
      <dgm:prSet presAssocID="{1FBC0ACC-5D99-4A8E-93D6-CC8A84E1022F}" presName="spaceRect" presStyleCnt="0"/>
      <dgm:spPr/>
    </dgm:pt>
    <dgm:pt modelId="{1E714E99-8712-40DC-B5D8-17630B7ABD24}" type="pres">
      <dgm:prSet presAssocID="{1FBC0ACC-5D99-4A8E-93D6-CC8A84E1022F}" presName="parTx" presStyleLbl="revTx" presStyleIdx="1" presStyleCnt="4">
        <dgm:presLayoutVars>
          <dgm:chMax val="0"/>
          <dgm:chPref val="0"/>
        </dgm:presLayoutVars>
      </dgm:prSet>
      <dgm:spPr/>
    </dgm:pt>
    <dgm:pt modelId="{BA077CCC-1D58-4674-A7AD-B12574D582D0}" type="pres">
      <dgm:prSet presAssocID="{089EAFA6-6619-40B7-B3CB-EC383C91E9C6}" presName="sibTrans" presStyleCnt="0"/>
      <dgm:spPr/>
    </dgm:pt>
    <dgm:pt modelId="{8E6BE439-5A59-413E-A711-78BD03F01958}" type="pres">
      <dgm:prSet presAssocID="{E3BBAFB1-6C32-42D3-AF66-73721AA8EEA5}" presName="compNode" presStyleCnt="0"/>
      <dgm:spPr/>
    </dgm:pt>
    <dgm:pt modelId="{CE2FC04C-8294-4108-A854-672F025C58E8}" type="pres">
      <dgm:prSet presAssocID="{E3BBAFB1-6C32-42D3-AF66-73721AA8EEA5}" presName="bgRect" presStyleLbl="bgShp" presStyleIdx="2" presStyleCnt="4"/>
      <dgm:spPr/>
    </dgm:pt>
    <dgm:pt modelId="{C6ACE689-41A9-4219-B03C-6940683699D0}" type="pres">
      <dgm:prSet presAssocID="{E3BBAFB1-6C32-42D3-AF66-73721AA8EEA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E345F4EA-1B41-45AA-9625-5D80A22EEDBF}" type="pres">
      <dgm:prSet presAssocID="{E3BBAFB1-6C32-42D3-AF66-73721AA8EEA5}" presName="spaceRect" presStyleCnt="0"/>
      <dgm:spPr/>
    </dgm:pt>
    <dgm:pt modelId="{971821AD-1D73-402A-87E5-207B797E3989}" type="pres">
      <dgm:prSet presAssocID="{E3BBAFB1-6C32-42D3-AF66-73721AA8EEA5}" presName="parTx" presStyleLbl="revTx" presStyleIdx="2" presStyleCnt="4">
        <dgm:presLayoutVars>
          <dgm:chMax val="0"/>
          <dgm:chPref val="0"/>
        </dgm:presLayoutVars>
      </dgm:prSet>
      <dgm:spPr/>
    </dgm:pt>
    <dgm:pt modelId="{EF139393-B14B-4121-8057-D513A6CA453F}" type="pres">
      <dgm:prSet presAssocID="{274D146A-6E9F-4E80-A0F1-E8634FE84C66}" presName="sibTrans" presStyleCnt="0"/>
      <dgm:spPr/>
    </dgm:pt>
    <dgm:pt modelId="{2D1BCC76-A924-4DFA-8A83-B1A9EB5EA862}" type="pres">
      <dgm:prSet presAssocID="{C4E06FBB-6653-4CC1-8012-D9ED68A3DBD1}" presName="compNode" presStyleCnt="0"/>
      <dgm:spPr/>
    </dgm:pt>
    <dgm:pt modelId="{6BF5289F-C7CE-497B-B167-4CB08BD96DDC}" type="pres">
      <dgm:prSet presAssocID="{C4E06FBB-6653-4CC1-8012-D9ED68A3DBD1}" presName="bgRect" presStyleLbl="bgShp" presStyleIdx="3" presStyleCnt="4"/>
      <dgm:spPr/>
    </dgm:pt>
    <dgm:pt modelId="{068A63E2-8EBB-4E7A-B13A-F3CB089A188D}" type="pres">
      <dgm:prSet presAssocID="{C4E06FBB-6653-4CC1-8012-D9ED68A3DBD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F0D355E0-E11A-4D20-8B26-05FE53117B30}" type="pres">
      <dgm:prSet presAssocID="{C4E06FBB-6653-4CC1-8012-D9ED68A3DBD1}" presName="spaceRect" presStyleCnt="0"/>
      <dgm:spPr/>
    </dgm:pt>
    <dgm:pt modelId="{A28F1AF6-6A9B-4AB1-B042-95EBD917723D}" type="pres">
      <dgm:prSet presAssocID="{C4E06FBB-6653-4CC1-8012-D9ED68A3DBD1}" presName="parTx" presStyleLbl="revTx" presStyleIdx="3" presStyleCnt="4">
        <dgm:presLayoutVars>
          <dgm:chMax val="0"/>
          <dgm:chPref val="0"/>
        </dgm:presLayoutVars>
      </dgm:prSet>
      <dgm:spPr/>
    </dgm:pt>
  </dgm:ptLst>
  <dgm:cxnLst>
    <dgm:cxn modelId="{6FA78536-C134-429D-9298-885AA86AE63A}" type="presOf" srcId="{C4E06FBB-6653-4CC1-8012-D9ED68A3DBD1}" destId="{A28F1AF6-6A9B-4AB1-B042-95EBD917723D}" srcOrd="0" destOrd="0" presId="urn:microsoft.com/office/officeart/2018/2/layout/IconVerticalSolidList"/>
    <dgm:cxn modelId="{65957973-DF27-4FD3-9E59-E7D4CF964F22}" srcId="{567FC9FE-79C2-4EAE-82B7-5A11001E09E0}" destId="{C4E06FBB-6653-4CC1-8012-D9ED68A3DBD1}" srcOrd="3" destOrd="0" parTransId="{AB8DFCD1-A642-4829-A77B-AEB5013E9652}" sibTransId="{4C23733E-E289-4C95-88BD-7E5D91E1C140}"/>
    <dgm:cxn modelId="{3B989379-9DDA-49BE-8093-2F05494ACABC}" srcId="{567FC9FE-79C2-4EAE-82B7-5A11001E09E0}" destId="{E3BBAFB1-6C32-42D3-AF66-73721AA8EEA5}" srcOrd="2" destOrd="0" parTransId="{9BAA679F-2AF3-4BC8-84A7-70294F792942}" sibTransId="{274D146A-6E9F-4E80-A0F1-E8634FE84C66}"/>
    <dgm:cxn modelId="{87CE3180-8A99-426B-B67B-02FD2BEE8D09}" type="presOf" srcId="{92A59302-1407-4851-9E3C-B84E31D6ABEE}" destId="{5FDB1625-5B9E-4317-A5F4-F560F7CCB9A7}" srcOrd="0" destOrd="0" presId="urn:microsoft.com/office/officeart/2018/2/layout/IconVerticalSolidList"/>
    <dgm:cxn modelId="{7C52BE91-B1D2-450F-B4AC-7CEF02E86B7A}" type="presOf" srcId="{1FBC0ACC-5D99-4A8E-93D6-CC8A84E1022F}" destId="{1E714E99-8712-40DC-B5D8-17630B7ABD24}" srcOrd="0" destOrd="0" presId="urn:microsoft.com/office/officeart/2018/2/layout/IconVerticalSolidList"/>
    <dgm:cxn modelId="{496089A3-D2F6-4661-ADF3-E6FCD792674A}" type="presOf" srcId="{E3BBAFB1-6C32-42D3-AF66-73721AA8EEA5}" destId="{971821AD-1D73-402A-87E5-207B797E3989}" srcOrd="0" destOrd="0" presId="urn:microsoft.com/office/officeart/2018/2/layout/IconVerticalSolidList"/>
    <dgm:cxn modelId="{4BAECDCD-5DC7-4567-BFAA-66A8566E0884}" type="presOf" srcId="{567FC9FE-79C2-4EAE-82B7-5A11001E09E0}" destId="{A04D419C-DAE4-488D-BAE1-0FF59C5B7934}" srcOrd="0" destOrd="0" presId="urn:microsoft.com/office/officeart/2018/2/layout/IconVerticalSolidList"/>
    <dgm:cxn modelId="{412163F0-5700-490D-A970-6C7224AAB4A9}" srcId="{567FC9FE-79C2-4EAE-82B7-5A11001E09E0}" destId="{1FBC0ACC-5D99-4A8E-93D6-CC8A84E1022F}" srcOrd="1" destOrd="0" parTransId="{4DE8F64D-8853-4D39-96E3-83B6833CAD8F}" sibTransId="{089EAFA6-6619-40B7-B3CB-EC383C91E9C6}"/>
    <dgm:cxn modelId="{CE96E4F9-1DD9-45F2-A49B-973938758487}" srcId="{567FC9FE-79C2-4EAE-82B7-5A11001E09E0}" destId="{92A59302-1407-4851-9E3C-B84E31D6ABEE}" srcOrd="0" destOrd="0" parTransId="{965CBB70-0C3A-4319-B4C0-875E11A9B00D}" sibTransId="{3A566FE6-8C6D-4883-B582-2F42F8C59A86}"/>
    <dgm:cxn modelId="{F298A345-5D49-4FDD-950F-D9147879EDF8}" type="presParOf" srcId="{A04D419C-DAE4-488D-BAE1-0FF59C5B7934}" destId="{CB6FC873-6EB6-490C-9056-585C31CCDDE0}" srcOrd="0" destOrd="0" presId="urn:microsoft.com/office/officeart/2018/2/layout/IconVerticalSolidList"/>
    <dgm:cxn modelId="{F79B3D60-2686-4573-BDC9-83605C9E29BA}" type="presParOf" srcId="{CB6FC873-6EB6-490C-9056-585C31CCDDE0}" destId="{6C984C7D-B9BD-434B-99BC-5FD1F097CE4F}" srcOrd="0" destOrd="0" presId="urn:microsoft.com/office/officeart/2018/2/layout/IconVerticalSolidList"/>
    <dgm:cxn modelId="{B2B1800A-174D-4B5C-AC92-49C2520218E9}" type="presParOf" srcId="{CB6FC873-6EB6-490C-9056-585C31CCDDE0}" destId="{AFABE3A3-BCB1-4D4B-A195-B9D0DCF41890}" srcOrd="1" destOrd="0" presId="urn:microsoft.com/office/officeart/2018/2/layout/IconVerticalSolidList"/>
    <dgm:cxn modelId="{9F48981F-1E57-4EBB-9A12-BA447D3828C5}" type="presParOf" srcId="{CB6FC873-6EB6-490C-9056-585C31CCDDE0}" destId="{D3F2C033-320D-4F03-8E33-26F9487C80F8}" srcOrd="2" destOrd="0" presId="urn:microsoft.com/office/officeart/2018/2/layout/IconVerticalSolidList"/>
    <dgm:cxn modelId="{E1622E15-2B4A-4F99-9D72-E309878F2AEA}" type="presParOf" srcId="{CB6FC873-6EB6-490C-9056-585C31CCDDE0}" destId="{5FDB1625-5B9E-4317-A5F4-F560F7CCB9A7}" srcOrd="3" destOrd="0" presId="urn:microsoft.com/office/officeart/2018/2/layout/IconVerticalSolidList"/>
    <dgm:cxn modelId="{605FF92F-EE44-4E9A-A7A2-7AEA7E813811}" type="presParOf" srcId="{A04D419C-DAE4-488D-BAE1-0FF59C5B7934}" destId="{19EF13F2-0EEF-4DDB-A52A-373F3C70293F}" srcOrd="1" destOrd="0" presId="urn:microsoft.com/office/officeart/2018/2/layout/IconVerticalSolidList"/>
    <dgm:cxn modelId="{61E7C364-89E9-4BF9-9EB6-4A5DD4270A54}" type="presParOf" srcId="{A04D419C-DAE4-488D-BAE1-0FF59C5B7934}" destId="{FB00261E-FC09-4678-9EA6-A1A88710623B}" srcOrd="2" destOrd="0" presId="urn:microsoft.com/office/officeart/2018/2/layout/IconVerticalSolidList"/>
    <dgm:cxn modelId="{6C295C4A-E509-4D96-8943-CA5AFCF0804E}" type="presParOf" srcId="{FB00261E-FC09-4678-9EA6-A1A88710623B}" destId="{B8C46E61-E535-4479-8D68-8EE92F5A37F6}" srcOrd="0" destOrd="0" presId="urn:microsoft.com/office/officeart/2018/2/layout/IconVerticalSolidList"/>
    <dgm:cxn modelId="{172472B0-1B30-478D-BBB9-75BDE325D0EB}" type="presParOf" srcId="{FB00261E-FC09-4678-9EA6-A1A88710623B}" destId="{B6F9A8DE-B8D5-496D-8352-5AD0BD174C5A}" srcOrd="1" destOrd="0" presId="urn:microsoft.com/office/officeart/2018/2/layout/IconVerticalSolidList"/>
    <dgm:cxn modelId="{39BAD34B-E57C-4060-9516-DECE252B1925}" type="presParOf" srcId="{FB00261E-FC09-4678-9EA6-A1A88710623B}" destId="{3F42CAC8-4D17-4A64-8884-E19BE579AEBE}" srcOrd="2" destOrd="0" presId="urn:microsoft.com/office/officeart/2018/2/layout/IconVerticalSolidList"/>
    <dgm:cxn modelId="{B071F6BA-2892-4E2A-9EB5-4F284A818298}" type="presParOf" srcId="{FB00261E-FC09-4678-9EA6-A1A88710623B}" destId="{1E714E99-8712-40DC-B5D8-17630B7ABD24}" srcOrd="3" destOrd="0" presId="urn:microsoft.com/office/officeart/2018/2/layout/IconVerticalSolidList"/>
    <dgm:cxn modelId="{DB49C8F3-E7D9-49DD-A542-8A321EDB864A}" type="presParOf" srcId="{A04D419C-DAE4-488D-BAE1-0FF59C5B7934}" destId="{BA077CCC-1D58-4674-A7AD-B12574D582D0}" srcOrd="3" destOrd="0" presId="urn:microsoft.com/office/officeart/2018/2/layout/IconVerticalSolidList"/>
    <dgm:cxn modelId="{EEBEB5BE-A88D-46C8-A120-2D89CF860C6C}" type="presParOf" srcId="{A04D419C-DAE4-488D-BAE1-0FF59C5B7934}" destId="{8E6BE439-5A59-413E-A711-78BD03F01958}" srcOrd="4" destOrd="0" presId="urn:microsoft.com/office/officeart/2018/2/layout/IconVerticalSolidList"/>
    <dgm:cxn modelId="{6CE8B0B9-8EB2-47D1-A375-C6BBB4EEE102}" type="presParOf" srcId="{8E6BE439-5A59-413E-A711-78BD03F01958}" destId="{CE2FC04C-8294-4108-A854-672F025C58E8}" srcOrd="0" destOrd="0" presId="urn:microsoft.com/office/officeart/2018/2/layout/IconVerticalSolidList"/>
    <dgm:cxn modelId="{D9E70D9D-E6BB-463C-8269-0DEC5CC18295}" type="presParOf" srcId="{8E6BE439-5A59-413E-A711-78BD03F01958}" destId="{C6ACE689-41A9-4219-B03C-6940683699D0}" srcOrd="1" destOrd="0" presId="urn:microsoft.com/office/officeart/2018/2/layout/IconVerticalSolidList"/>
    <dgm:cxn modelId="{CEC70541-FB87-44E6-A872-2B358C889DC6}" type="presParOf" srcId="{8E6BE439-5A59-413E-A711-78BD03F01958}" destId="{E345F4EA-1B41-45AA-9625-5D80A22EEDBF}" srcOrd="2" destOrd="0" presId="urn:microsoft.com/office/officeart/2018/2/layout/IconVerticalSolidList"/>
    <dgm:cxn modelId="{F8C53456-761B-4D9B-84E9-2F79BCC70BB2}" type="presParOf" srcId="{8E6BE439-5A59-413E-A711-78BD03F01958}" destId="{971821AD-1D73-402A-87E5-207B797E3989}" srcOrd="3" destOrd="0" presId="urn:microsoft.com/office/officeart/2018/2/layout/IconVerticalSolidList"/>
    <dgm:cxn modelId="{AE75C75B-0EA0-46C4-9D36-438F1F9A7884}" type="presParOf" srcId="{A04D419C-DAE4-488D-BAE1-0FF59C5B7934}" destId="{EF139393-B14B-4121-8057-D513A6CA453F}" srcOrd="5" destOrd="0" presId="urn:microsoft.com/office/officeart/2018/2/layout/IconVerticalSolidList"/>
    <dgm:cxn modelId="{D33169C5-C7DB-4C58-983C-675C5E2C6BEC}" type="presParOf" srcId="{A04D419C-DAE4-488D-BAE1-0FF59C5B7934}" destId="{2D1BCC76-A924-4DFA-8A83-B1A9EB5EA862}" srcOrd="6" destOrd="0" presId="urn:microsoft.com/office/officeart/2018/2/layout/IconVerticalSolidList"/>
    <dgm:cxn modelId="{13B7232C-BF3A-40E0-8D8F-60A29D7A1541}" type="presParOf" srcId="{2D1BCC76-A924-4DFA-8A83-B1A9EB5EA862}" destId="{6BF5289F-C7CE-497B-B167-4CB08BD96DDC}" srcOrd="0" destOrd="0" presId="urn:microsoft.com/office/officeart/2018/2/layout/IconVerticalSolidList"/>
    <dgm:cxn modelId="{65365F19-3C29-4CB0-9B8E-B65861CF05F7}" type="presParOf" srcId="{2D1BCC76-A924-4DFA-8A83-B1A9EB5EA862}" destId="{068A63E2-8EBB-4E7A-B13A-F3CB089A188D}" srcOrd="1" destOrd="0" presId="urn:microsoft.com/office/officeart/2018/2/layout/IconVerticalSolidList"/>
    <dgm:cxn modelId="{60F6EB6B-03BF-40A0-82D6-C421B3DDEBE3}" type="presParOf" srcId="{2D1BCC76-A924-4DFA-8A83-B1A9EB5EA862}" destId="{F0D355E0-E11A-4D20-8B26-05FE53117B30}" srcOrd="2" destOrd="0" presId="urn:microsoft.com/office/officeart/2018/2/layout/IconVerticalSolidList"/>
    <dgm:cxn modelId="{4A4237F3-2FC3-47BF-9621-2D5C295089D1}" type="presParOf" srcId="{2D1BCC76-A924-4DFA-8A83-B1A9EB5EA862}" destId="{A28F1AF6-6A9B-4AB1-B042-95EBD917723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3DB3D7-BAD4-41BA-8322-DFDC9EA06B5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DAE2512-DFA2-4AE8-A3C9-D67A77302FE8}">
      <dgm:prSet/>
      <dgm:spPr/>
      <dgm:t>
        <a:bodyPr/>
        <a:lstStyle/>
        <a:p>
          <a:pPr>
            <a:lnSpc>
              <a:spcPct val="150000"/>
            </a:lnSpc>
          </a:pPr>
          <a:r>
            <a:rPr lang="en-US" dirty="0"/>
            <a:t>Object-Oriented Programming (OOP) is a </a:t>
          </a:r>
          <a:r>
            <a:rPr lang="en-US" b="1" dirty="0"/>
            <a:t>programming paradigm</a:t>
          </a:r>
          <a:r>
            <a:rPr lang="en-US" dirty="0"/>
            <a:t> that organizes software design around </a:t>
          </a:r>
          <a:r>
            <a:rPr lang="en-US" b="1" dirty="0"/>
            <a:t>objects</a:t>
          </a:r>
          <a:r>
            <a:rPr lang="en-US" dirty="0"/>
            <a:t>, rather than functions or logic. </a:t>
          </a:r>
        </a:p>
      </dgm:t>
    </dgm:pt>
    <dgm:pt modelId="{DD50319F-34CF-4628-BBCA-63D68D5188B6}" type="parTrans" cxnId="{44565C43-885D-470F-9368-2DCA2F109A0F}">
      <dgm:prSet/>
      <dgm:spPr/>
      <dgm:t>
        <a:bodyPr/>
        <a:lstStyle/>
        <a:p>
          <a:endParaRPr lang="en-US"/>
        </a:p>
      </dgm:t>
    </dgm:pt>
    <dgm:pt modelId="{F1B90A0E-F30E-499A-992B-E81E072886E8}" type="sibTrans" cxnId="{44565C43-885D-470F-9368-2DCA2F109A0F}">
      <dgm:prSet/>
      <dgm:spPr/>
      <dgm:t>
        <a:bodyPr/>
        <a:lstStyle/>
        <a:p>
          <a:endParaRPr lang="en-US"/>
        </a:p>
      </dgm:t>
    </dgm:pt>
    <dgm:pt modelId="{3F1986F5-5A98-4021-B7CF-5E305C5BFB47}">
      <dgm:prSet/>
      <dgm:spPr/>
      <dgm:t>
        <a:bodyPr/>
        <a:lstStyle/>
        <a:p>
          <a:pPr>
            <a:lnSpc>
              <a:spcPct val="150000"/>
            </a:lnSpc>
          </a:pPr>
          <a:r>
            <a:rPr lang="en-US" dirty="0"/>
            <a:t>An </a:t>
          </a:r>
          <a:r>
            <a:rPr lang="en-US" b="1" dirty="0"/>
            <a:t>object</a:t>
          </a:r>
          <a:r>
            <a:rPr lang="en-US" dirty="0"/>
            <a:t> is an instance of a </a:t>
          </a:r>
          <a:r>
            <a:rPr lang="en-US" b="1" dirty="0"/>
            <a:t>class</a:t>
          </a:r>
          <a:r>
            <a:rPr lang="en-US" dirty="0"/>
            <a:t>, which can contain </a:t>
          </a:r>
          <a:r>
            <a:rPr lang="en-US" b="1" dirty="0"/>
            <a:t>data</a:t>
          </a:r>
          <a:r>
            <a:rPr lang="en-US" dirty="0"/>
            <a:t> (attributes or properties) and </a:t>
          </a:r>
          <a:r>
            <a:rPr lang="en-US" b="1" dirty="0"/>
            <a:t>methods</a:t>
          </a:r>
          <a:r>
            <a:rPr lang="en-US" dirty="0"/>
            <a:t> (functions or behaviors) that operate on that data.</a:t>
          </a:r>
        </a:p>
      </dgm:t>
    </dgm:pt>
    <dgm:pt modelId="{AD27E7A3-3292-4718-9D27-8A14979BEE2C}" type="parTrans" cxnId="{8A55C352-CD0C-492F-9989-BB5952784842}">
      <dgm:prSet/>
      <dgm:spPr/>
      <dgm:t>
        <a:bodyPr/>
        <a:lstStyle/>
        <a:p>
          <a:endParaRPr lang="en-US"/>
        </a:p>
      </dgm:t>
    </dgm:pt>
    <dgm:pt modelId="{B2D2413F-5A54-4784-A1B1-7D2830FC7A58}" type="sibTrans" cxnId="{8A55C352-CD0C-492F-9989-BB5952784842}">
      <dgm:prSet/>
      <dgm:spPr/>
      <dgm:t>
        <a:bodyPr/>
        <a:lstStyle/>
        <a:p>
          <a:endParaRPr lang="en-US"/>
        </a:p>
      </dgm:t>
    </dgm:pt>
    <dgm:pt modelId="{DE3CC1BD-8960-46B4-8061-0F50697C1EFC}" type="pres">
      <dgm:prSet presAssocID="{A43DB3D7-BAD4-41BA-8322-DFDC9EA06B5D}" presName="root" presStyleCnt="0">
        <dgm:presLayoutVars>
          <dgm:dir/>
          <dgm:resizeHandles val="exact"/>
        </dgm:presLayoutVars>
      </dgm:prSet>
      <dgm:spPr/>
    </dgm:pt>
    <dgm:pt modelId="{2EAACF07-D293-4CDF-B4D0-9B10066027CF}" type="pres">
      <dgm:prSet presAssocID="{EDAE2512-DFA2-4AE8-A3C9-D67A77302FE8}" presName="compNode" presStyleCnt="0"/>
      <dgm:spPr/>
    </dgm:pt>
    <dgm:pt modelId="{83E7D695-2711-4FC1-8D53-2CCD381172BB}" type="pres">
      <dgm:prSet presAssocID="{EDAE2512-DFA2-4AE8-A3C9-D67A77302FE8}" presName="bgRect" presStyleLbl="bgShp" presStyleIdx="0" presStyleCnt="2"/>
      <dgm:spPr/>
    </dgm:pt>
    <dgm:pt modelId="{ACB1AFDC-12A1-4557-9473-81786F71A15F}" type="pres">
      <dgm:prSet presAssocID="{EDAE2512-DFA2-4AE8-A3C9-D67A77302FE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AC112B48-C71C-4CDF-B322-C71F66281A79}" type="pres">
      <dgm:prSet presAssocID="{EDAE2512-DFA2-4AE8-A3C9-D67A77302FE8}" presName="spaceRect" presStyleCnt="0"/>
      <dgm:spPr/>
    </dgm:pt>
    <dgm:pt modelId="{57FF6759-24DF-4248-8224-FAF5AE1BA01D}" type="pres">
      <dgm:prSet presAssocID="{EDAE2512-DFA2-4AE8-A3C9-D67A77302FE8}" presName="parTx" presStyleLbl="revTx" presStyleIdx="0" presStyleCnt="2">
        <dgm:presLayoutVars>
          <dgm:chMax val="0"/>
          <dgm:chPref val="0"/>
        </dgm:presLayoutVars>
      </dgm:prSet>
      <dgm:spPr/>
    </dgm:pt>
    <dgm:pt modelId="{CE0B5DB5-954E-486E-8D92-22515A9F6383}" type="pres">
      <dgm:prSet presAssocID="{F1B90A0E-F30E-499A-992B-E81E072886E8}" presName="sibTrans" presStyleCnt="0"/>
      <dgm:spPr/>
    </dgm:pt>
    <dgm:pt modelId="{E33FE68B-78EF-485A-9AC1-7643400F4F88}" type="pres">
      <dgm:prSet presAssocID="{3F1986F5-5A98-4021-B7CF-5E305C5BFB47}" presName="compNode" presStyleCnt="0"/>
      <dgm:spPr/>
    </dgm:pt>
    <dgm:pt modelId="{3D1474B9-76CB-42DB-B1B7-607AF82FE7CE}" type="pres">
      <dgm:prSet presAssocID="{3F1986F5-5A98-4021-B7CF-5E305C5BFB47}" presName="bgRect" presStyleLbl="bgShp" presStyleIdx="1" presStyleCnt="2"/>
      <dgm:spPr/>
    </dgm:pt>
    <dgm:pt modelId="{B38B4142-64C8-4357-ACA2-657FF02B5026}" type="pres">
      <dgm:prSet presAssocID="{3F1986F5-5A98-4021-B7CF-5E305C5BFB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8135CB0-F282-4E99-ACDD-6EBD576D47AF}" type="pres">
      <dgm:prSet presAssocID="{3F1986F5-5A98-4021-B7CF-5E305C5BFB47}" presName="spaceRect" presStyleCnt="0"/>
      <dgm:spPr/>
    </dgm:pt>
    <dgm:pt modelId="{A9CA878E-5A56-48AD-ACBA-D036A8DCF20D}" type="pres">
      <dgm:prSet presAssocID="{3F1986F5-5A98-4021-B7CF-5E305C5BFB47}" presName="parTx" presStyleLbl="revTx" presStyleIdx="1" presStyleCnt="2">
        <dgm:presLayoutVars>
          <dgm:chMax val="0"/>
          <dgm:chPref val="0"/>
        </dgm:presLayoutVars>
      </dgm:prSet>
      <dgm:spPr/>
    </dgm:pt>
  </dgm:ptLst>
  <dgm:cxnLst>
    <dgm:cxn modelId="{B99F8B2F-78CE-44F2-9430-AC52F15C9BB4}" type="presOf" srcId="{3F1986F5-5A98-4021-B7CF-5E305C5BFB47}" destId="{A9CA878E-5A56-48AD-ACBA-D036A8DCF20D}" srcOrd="0" destOrd="0" presId="urn:microsoft.com/office/officeart/2018/2/layout/IconVerticalSolidList"/>
    <dgm:cxn modelId="{44565C43-885D-470F-9368-2DCA2F109A0F}" srcId="{A43DB3D7-BAD4-41BA-8322-DFDC9EA06B5D}" destId="{EDAE2512-DFA2-4AE8-A3C9-D67A77302FE8}" srcOrd="0" destOrd="0" parTransId="{DD50319F-34CF-4628-BBCA-63D68D5188B6}" sibTransId="{F1B90A0E-F30E-499A-992B-E81E072886E8}"/>
    <dgm:cxn modelId="{8A55C352-CD0C-492F-9989-BB5952784842}" srcId="{A43DB3D7-BAD4-41BA-8322-DFDC9EA06B5D}" destId="{3F1986F5-5A98-4021-B7CF-5E305C5BFB47}" srcOrd="1" destOrd="0" parTransId="{AD27E7A3-3292-4718-9D27-8A14979BEE2C}" sibTransId="{B2D2413F-5A54-4784-A1B1-7D2830FC7A58}"/>
    <dgm:cxn modelId="{7711A183-0DA1-4474-A0CE-2FEA9E2028A7}" type="presOf" srcId="{A43DB3D7-BAD4-41BA-8322-DFDC9EA06B5D}" destId="{DE3CC1BD-8960-46B4-8061-0F50697C1EFC}" srcOrd="0" destOrd="0" presId="urn:microsoft.com/office/officeart/2018/2/layout/IconVerticalSolidList"/>
    <dgm:cxn modelId="{0EF153CC-020E-49F5-A5EB-A927355889DB}" type="presOf" srcId="{EDAE2512-DFA2-4AE8-A3C9-D67A77302FE8}" destId="{57FF6759-24DF-4248-8224-FAF5AE1BA01D}" srcOrd="0" destOrd="0" presId="urn:microsoft.com/office/officeart/2018/2/layout/IconVerticalSolidList"/>
    <dgm:cxn modelId="{4C2538C2-EBDA-4800-83E8-D5BE70DF5EF1}" type="presParOf" srcId="{DE3CC1BD-8960-46B4-8061-0F50697C1EFC}" destId="{2EAACF07-D293-4CDF-B4D0-9B10066027CF}" srcOrd="0" destOrd="0" presId="urn:microsoft.com/office/officeart/2018/2/layout/IconVerticalSolidList"/>
    <dgm:cxn modelId="{06482783-EDB5-4159-92D9-4941EACA58C1}" type="presParOf" srcId="{2EAACF07-D293-4CDF-B4D0-9B10066027CF}" destId="{83E7D695-2711-4FC1-8D53-2CCD381172BB}" srcOrd="0" destOrd="0" presId="urn:microsoft.com/office/officeart/2018/2/layout/IconVerticalSolidList"/>
    <dgm:cxn modelId="{9E58DC06-7D46-45DC-9C5E-190718C9F6BA}" type="presParOf" srcId="{2EAACF07-D293-4CDF-B4D0-9B10066027CF}" destId="{ACB1AFDC-12A1-4557-9473-81786F71A15F}" srcOrd="1" destOrd="0" presId="urn:microsoft.com/office/officeart/2018/2/layout/IconVerticalSolidList"/>
    <dgm:cxn modelId="{483609F0-A78F-4B7C-B05A-D882A6D837B5}" type="presParOf" srcId="{2EAACF07-D293-4CDF-B4D0-9B10066027CF}" destId="{AC112B48-C71C-4CDF-B322-C71F66281A79}" srcOrd="2" destOrd="0" presId="urn:microsoft.com/office/officeart/2018/2/layout/IconVerticalSolidList"/>
    <dgm:cxn modelId="{40E1EBE5-40F1-43D2-9EC2-35C9AF2231EC}" type="presParOf" srcId="{2EAACF07-D293-4CDF-B4D0-9B10066027CF}" destId="{57FF6759-24DF-4248-8224-FAF5AE1BA01D}" srcOrd="3" destOrd="0" presId="urn:microsoft.com/office/officeart/2018/2/layout/IconVerticalSolidList"/>
    <dgm:cxn modelId="{6C6C17D5-E4A7-44E8-A2F5-4FAAEFE1BC5C}" type="presParOf" srcId="{DE3CC1BD-8960-46B4-8061-0F50697C1EFC}" destId="{CE0B5DB5-954E-486E-8D92-22515A9F6383}" srcOrd="1" destOrd="0" presId="urn:microsoft.com/office/officeart/2018/2/layout/IconVerticalSolidList"/>
    <dgm:cxn modelId="{AC882931-8D3C-44BD-A75E-D2F1027A3A3B}" type="presParOf" srcId="{DE3CC1BD-8960-46B4-8061-0F50697C1EFC}" destId="{E33FE68B-78EF-485A-9AC1-7643400F4F88}" srcOrd="2" destOrd="0" presId="urn:microsoft.com/office/officeart/2018/2/layout/IconVerticalSolidList"/>
    <dgm:cxn modelId="{E64D0E97-D6E7-40FB-AD4E-8F717267AB19}" type="presParOf" srcId="{E33FE68B-78EF-485A-9AC1-7643400F4F88}" destId="{3D1474B9-76CB-42DB-B1B7-607AF82FE7CE}" srcOrd="0" destOrd="0" presId="urn:microsoft.com/office/officeart/2018/2/layout/IconVerticalSolidList"/>
    <dgm:cxn modelId="{C55C9C5D-CDEC-4278-A19D-8742468ADE54}" type="presParOf" srcId="{E33FE68B-78EF-485A-9AC1-7643400F4F88}" destId="{B38B4142-64C8-4357-ACA2-657FF02B5026}" srcOrd="1" destOrd="0" presId="urn:microsoft.com/office/officeart/2018/2/layout/IconVerticalSolidList"/>
    <dgm:cxn modelId="{C422AD08-D87C-46E7-B3CC-3B4AF9B08CCB}" type="presParOf" srcId="{E33FE68B-78EF-485A-9AC1-7643400F4F88}" destId="{F8135CB0-F282-4E99-ACDD-6EBD576D47AF}" srcOrd="2" destOrd="0" presId="urn:microsoft.com/office/officeart/2018/2/layout/IconVerticalSolidList"/>
    <dgm:cxn modelId="{90A1E6C4-069B-4CA5-8E1C-15EF633F8E32}" type="presParOf" srcId="{E33FE68B-78EF-485A-9AC1-7643400F4F88}" destId="{A9CA878E-5A56-48AD-ACBA-D036A8DCF20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E25DDD-308E-48B7-A7FD-7F0DFAD0A8D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F08654B-9D06-42CA-BFFA-1C8C641D0B8F}">
      <dgm:prSet custT="1"/>
      <dgm:spPr/>
      <dgm:t>
        <a:bodyPr/>
        <a:lstStyle/>
        <a:p>
          <a:pPr>
            <a:lnSpc>
              <a:spcPct val="150000"/>
            </a:lnSpc>
          </a:pPr>
          <a:r>
            <a:rPr lang="en-US" sz="2000" dirty="0"/>
            <a:t>An </a:t>
          </a:r>
          <a:r>
            <a:rPr lang="en-US" sz="2000" dirty="0">
              <a:hlinkClick xmlns:r="http://schemas.openxmlformats.org/officeDocument/2006/relationships" r:id="rId1"/>
            </a:rPr>
            <a:t>Object</a:t>
          </a:r>
          <a:r>
            <a:rPr lang="en-US" sz="2000" dirty="0"/>
            <a:t> can be defined as an </a:t>
          </a:r>
          <a:r>
            <a:rPr lang="en-US" sz="2000" b="1" dirty="0"/>
            <a:t>entity that has a state and behavior</a:t>
          </a:r>
          <a:r>
            <a:rPr lang="en-US" sz="2000" dirty="0"/>
            <a:t>, or in other words, anything that exists physically in the world is called an object.</a:t>
          </a:r>
        </a:p>
      </dgm:t>
    </dgm:pt>
    <dgm:pt modelId="{28BA5E3B-DE12-4E80-8152-BDC53EA89C68}" type="parTrans" cxnId="{DC308980-39DE-4FE6-A78D-C68C226115C6}">
      <dgm:prSet/>
      <dgm:spPr/>
      <dgm:t>
        <a:bodyPr/>
        <a:lstStyle/>
        <a:p>
          <a:endParaRPr lang="en-US"/>
        </a:p>
      </dgm:t>
    </dgm:pt>
    <dgm:pt modelId="{8C490DED-FE8B-4937-9FA4-9FD17EE4B61D}" type="sibTrans" cxnId="{DC308980-39DE-4FE6-A78D-C68C226115C6}">
      <dgm:prSet/>
      <dgm:spPr/>
      <dgm:t>
        <a:bodyPr/>
        <a:lstStyle/>
        <a:p>
          <a:endParaRPr lang="en-US"/>
        </a:p>
      </dgm:t>
    </dgm:pt>
    <dgm:pt modelId="{FFFC86DF-60DF-4C8E-B015-0CAD5362268E}">
      <dgm:prSet custT="1"/>
      <dgm:spPr/>
      <dgm:t>
        <a:bodyPr/>
        <a:lstStyle/>
        <a:p>
          <a:pPr>
            <a:lnSpc>
              <a:spcPct val="100000"/>
            </a:lnSpc>
          </a:pPr>
          <a:r>
            <a:rPr lang="en-US" sz="2000" dirty="0"/>
            <a:t>It can represent a dog, a person, a table, etc. </a:t>
          </a:r>
        </a:p>
      </dgm:t>
    </dgm:pt>
    <dgm:pt modelId="{2C7352EE-40C4-4550-894A-FCB2E086622E}" type="parTrans" cxnId="{8852B652-619A-4A2E-8FA8-FE7A5968B273}">
      <dgm:prSet/>
      <dgm:spPr/>
      <dgm:t>
        <a:bodyPr/>
        <a:lstStyle/>
        <a:p>
          <a:endParaRPr lang="en-US"/>
        </a:p>
      </dgm:t>
    </dgm:pt>
    <dgm:pt modelId="{BABF9173-38D4-4872-A32B-ACF40D036A2A}" type="sibTrans" cxnId="{8852B652-619A-4A2E-8FA8-FE7A5968B273}">
      <dgm:prSet/>
      <dgm:spPr/>
      <dgm:t>
        <a:bodyPr/>
        <a:lstStyle/>
        <a:p>
          <a:endParaRPr lang="en-US"/>
        </a:p>
      </dgm:t>
    </dgm:pt>
    <dgm:pt modelId="{ED7C0C8A-EF22-4DA7-AA07-7D62C174604E}">
      <dgm:prSet custT="1"/>
      <dgm:spPr/>
      <dgm:t>
        <a:bodyPr/>
        <a:lstStyle/>
        <a:p>
          <a:pPr>
            <a:lnSpc>
              <a:spcPct val="100000"/>
            </a:lnSpc>
          </a:pPr>
          <a:r>
            <a:rPr lang="en-US" sz="2000" dirty="0"/>
            <a:t>In programming, it is an </a:t>
          </a:r>
          <a:r>
            <a:rPr lang="en-US" sz="2000" b="1" dirty="0"/>
            <a:t>instance of a class</a:t>
          </a:r>
          <a:r>
            <a:rPr lang="en-US" sz="1800" dirty="0"/>
            <a:t>.</a:t>
          </a:r>
        </a:p>
      </dgm:t>
    </dgm:pt>
    <dgm:pt modelId="{A76CE4B8-6B61-4ECA-ACDC-9C4A32A09601}" type="parTrans" cxnId="{508B93B3-5336-48A1-9659-06F591250A2F}">
      <dgm:prSet/>
      <dgm:spPr/>
      <dgm:t>
        <a:bodyPr/>
        <a:lstStyle/>
        <a:p>
          <a:endParaRPr lang="en-US"/>
        </a:p>
      </dgm:t>
    </dgm:pt>
    <dgm:pt modelId="{FA65B7E6-D2D1-4BD5-B191-B65C0DB881DC}" type="sibTrans" cxnId="{508B93B3-5336-48A1-9659-06F591250A2F}">
      <dgm:prSet/>
      <dgm:spPr/>
      <dgm:t>
        <a:bodyPr/>
        <a:lstStyle/>
        <a:p>
          <a:endParaRPr lang="en-US"/>
        </a:p>
      </dgm:t>
    </dgm:pt>
    <dgm:pt modelId="{52A7AC77-34CB-4A9B-BF5A-9530FD2D9BAE}">
      <dgm:prSet custT="1"/>
      <dgm:spPr/>
      <dgm:t>
        <a:bodyPr/>
        <a:lstStyle/>
        <a:p>
          <a:pPr algn="just">
            <a:lnSpc>
              <a:spcPct val="150000"/>
            </a:lnSpc>
          </a:pPr>
          <a:r>
            <a:rPr lang="en-US" sz="2000" dirty="0"/>
            <a:t>An object means a combination of </a:t>
          </a:r>
          <a:r>
            <a:rPr lang="en-US" sz="2000" b="1" dirty="0"/>
            <a:t>data(attributes) and methods(functions or </a:t>
          </a:r>
          <a:r>
            <a:rPr lang="en-US" sz="2000" b="1" dirty="0" err="1"/>
            <a:t>behaviour</a:t>
          </a:r>
          <a:r>
            <a:rPr lang="en-US" sz="2000" b="1" dirty="0"/>
            <a:t>), </a:t>
          </a:r>
          <a:r>
            <a:rPr lang="en-US" sz="2000" dirty="0"/>
            <a:t>which further represent an entity. </a:t>
          </a:r>
        </a:p>
      </dgm:t>
    </dgm:pt>
    <dgm:pt modelId="{F7F28D6D-9D8D-4418-B190-07404D590EB9}" type="parTrans" cxnId="{77CEAC37-0F67-4FEA-80EC-85DC2B8644C1}">
      <dgm:prSet/>
      <dgm:spPr/>
      <dgm:t>
        <a:bodyPr/>
        <a:lstStyle/>
        <a:p>
          <a:endParaRPr lang="en-US"/>
        </a:p>
      </dgm:t>
    </dgm:pt>
    <dgm:pt modelId="{F5C7F3C1-AE85-4476-94AE-0CB99DFCEC84}" type="sibTrans" cxnId="{77CEAC37-0F67-4FEA-80EC-85DC2B8644C1}">
      <dgm:prSet/>
      <dgm:spPr/>
      <dgm:t>
        <a:bodyPr/>
        <a:lstStyle/>
        <a:p>
          <a:endParaRPr lang="en-US"/>
        </a:p>
      </dgm:t>
    </dgm:pt>
    <dgm:pt modelId="{74D9E6F8-66CC-4421-BDF7-6B122A3188B1}">
      <dgm:prSet custT="1"/>
      <dgm:spPr/>
      <dgm:t>
        <a:bodyPr/>
        <a:lstStyle/>
        <a:p>
          <a:pPr>
            <a:lnSpc>
              <a:spcPct val="100000"/>
            </a:lnSpc>
          </a:pPr>
          <a:r>
            <a:rPr lang="en-US" sz="2000" b="1" dirty="0"/>
            <a:t>Example</a:t>
          </a:r>
          <a:r>
            <a:rPr lang="en-US" sz="2000" dirty="0"/>
            <a:t>: In a “Car” class, attributes = color, model; methods = start(), stop().</a:t>
          </a:r>
        </a:p>
      </dgm:t>
    </dgm:pt>
    <dgm:pt modelId="{8DF039BF-65A6-4CF8-B28A-885681F4CAC5}" type="parTrans" cxnId="{54DF15EA-DD05-4682-BE18-565293C8F2EB}">
      <dgm:prSet/>
      <dgm:spPr/>
      <dgm:t>
        <a:bodyPr/>
        <a:lstStyle/>
        <a:p>
          <a:endParaRPr lang="en-US"/>
        </a:p>
      </dgm:t>
    </dgm:pt>
    <dgm:pt modelId="{1D1CEA2C-F3A7-409C-A258-336C2583469E}" type="sibTrans" cxnId="{54DF15EA-DD05-4682-BE18-565293C8F2EB}">
      <dgm:prSet/>
      <dgm:spPr/>
      <dgm:t>
        <a:bodyPr/>
        <a:lstStyle/>
        <a:p>
          <a:endParaRPr lang="en-US"/>
        </a:p>
      </dgm:t>
    </dgm:pt>
    <dgm:pt modelId="{F208DFCD-F832-4EFF-9242-AEF51BB92AA9}" type="pres">
      <dgm:prSet presAssocID="{9FE25DDD-308E-48B7-A7FD-7F0DFAD0A8D2}" presName="root" presStyleCnt="0">
        <dgm:presLayoutVars>
          <dgm:dir/>
          <dgm:resizeHandles val="exact"/>
        </dgm:presLayoutVars>
      </dgm:prSet>
      <dgm:spPr/>
    </dgm:pt>
    <dgm:pt modelId="{F5E214F1-540B-4D64-BA13-3917D1790FD7}" type="pres">
      <dgm:prSet presAssocID="{6F08654B-9D06-42CA-BFFA-1C8C641D0B8F}" presName="compNode" presStyleCnt="0"/>
      <dgm:spPr/>
    </dgm:pt>
    <dgm:pt modelId="{1E89B205-ECDE-4351-A06D-0121727CAF51}" type="pres">
      <dgm:prSet presAssocID="{6F08654B-9D06-42CA-BFFA-1C8C641D0B8F}" presName="bgRect" presStyleLbl="bgShp" presStyleIdx="0" presStyleCnt="5"/>
      <dgm:spPr/>
    </dgm:pt>
    <dgm:pt modelId="{3269F891-67EA-4F80-A76E-AA74DED5FB0A}" type="pres">
      <dgm:prSet presAssocID="{6F08654B-9D06-42CA-BFFA-1C8C641D0B8F}"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Pencil"/>
        </a:ext>
      </dgm:extLst>
    </dgm:pt>
    <dgm:pt modelId="{BCAF5334-5105-4151-9E91-E01185F1730C}" type="pres">
      <dgm:prSet presAssocID="{6F08654B-9D06-42CA-BFFA-1C8C641D0B8F}" presName="spaceRect" presStyleCnt="0"/>
      <dgm:spPr/>
    </dgm:pt>
    <dgm:pt modelId="{F5BCD9B3-48FB-4857-BF09-FB35EAE81D83}" type="pres">
      <dgm:prSet presAssocID="{6F08654B-9D06-42CA-BFFA-1C8C641D0B8F}" presName="parTx" presStyleLbl="revTx" presStyleIdx="0" presStyleCnt="5">
        <dgm:presLayoutVars>
          <dgm:chMax val="0"/>
          <dgm:chPref val="0"/>
        </dgm:presLayoutVars>
      </dgm:prSet>
      <dgm:spPr/>
    </dgm:pt>
    <dgm:pt modelId="{D82D7525-AED2-42B5-981D-27D8D2A11575}" type="pres">
      <dgm:prSet presAssocID="{8C490DED-FE8B-4937-9FA4-9FD17EE4B61D}" presName="sibTrans" presStyleCnt="0"/>
      <dgm:spPr/>
    </dgm:pt>
    <dgm:pt modelId="{B7AD74AB-3561-4702-874B-7EFE1FBFA3F1}" type="pres">
      <dgm:prSet presAssocID="{FFFC86DF-60DF-4C8E-B015-0CAD5362268E}" presName="compNode" presStyleCnt="0"/>
      <dgm:spPr/>
    </dgm:pt>
    <dgm:pt modelId="{0BEBAC9D-47CE-47AD-BC0B-B89D38FF347F}" type="pres">
      <dgm:prSet presAssocID="{FFFC86DF-60DF-4C8E-B015-0CAD5362268E}" presName="bgRect" presStyleLbl="bgShp" presStyleIdx="1" presStyleCnt="5"/>
      <dgm:spPr/>
    </dgm:pt>
    <dgm:pt modelId="{235A36F6-3BA9-42C3-B8E4-BE0425697CBD}" type="pres">
      <dgm:prSet presAssocID="{FFFC86DF-60DF-4C8E-B015-0CAD5362268E}"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Dog"/>
        </a:ext>
      </dgm:extLst>
    </dgm:pt>
    <dgm:pt modelId="{3B8BD0CD-0493-4ED5-9045-9DE3429AA4D8}" type="pres">
      <dgm:prSet presAssocID="{FFFC86DF-60DF-4C8E-B015-0CAD5362268E}" presName="spaceRect" presStyleCnt="0"/>
      <dgm:spPr/>
    </dgm:pt>
    <dgm:pt modelId="{9395A46B-1AD1-4949-A701-50E763C29B43}" type="pres">
      <dgm:prSet presAssocID="{FFFC86DF-60DF-4C8E-B015-0CAD5362268E}" presName="parTx" presStyleLbl="revTx" presStyleIdx="1" presStyleCnt="5">
        <dgm:presLayoutVars>
          <dgm:chMax val="0"/>
          <dgm:chPref val="0"/>
        </dgm:presLayoutVars>
      </dgm:prSet>
      <dgm:spPr/>
    </dgm:pt>
    <dgm:pt modelId="{E845E78D-FB83-4910-A037-01CAADF45074}" type="pres">
      <dgm:prSet presAssocID="{BABF9173-38D4-4872-A32B-ACF40D036A2A}" presName="sibTrans" presStyleCnt="0"/>
      <dgm:spPr/>
    </dgm:pt>
    <dgm:pt modelId="{35F8434C-1A15-4FB1-AD3C-4AAF23B06E70}" type="pres">
      <dgm:prSet presAssocID="{ED7C0C8A-EF22-4DA7-AA07-7D62C174604E}" presName="compNode" presStyleCnt="0"/>
      <dgm:spPr/>
    </dgm:pt>
    <dgm:pt modelId="{0D2E0944-947B-46C8-9841-A9BFD48AA4EA}" type="pres">
      <dgm:prSet presAssocID="{ED7C0C8A-EF22-4DA7-AA07-7D62C174604E}" presName="bgRect" presStyleLbl="bgShp" presStyleIdx="2" presStyleCnt="5"/>
      <dgm:spPr/>
    </dgm:pt>
    <dgm:pt modelId="{9EE81357-7ED0-4110-88A1-1B46EB909492}" type="pres">
      <dgm:prSet presAssocID="{ED7C0C8A-EF22-4DA7-AA07-7D62C174604E}"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Programmer"/>
        </a:ext>
      </dgm:extLst>
    </dgm:pt>
    <dgm:pt modelId="{E933E247-693E-4D46-98FD-316A82A19C15}" type="pres">
      <dgm:prSet presAssocID="{ED7C0C8A-EF22-4DA7-AA07-7D62C174604E}" presName="spaceRect" presStyleCnt="0"/>
      <dgm:spPr/>
    </dgm:pt>
    <dgm:pt modelId="{470589B3-B146-4478-BA0C-50F597A563C4}" type="pres">
      <dgm:prSet presAssocID="{ED7C0C8A-EF22-4DA7-AA07-7D62C174604E}" presName="parTx" presStyleLbl="revTx" presStyleIdx="2" presStyleCnt="5">
        <dgm:presLayoutVars>
          <dgm:chMax val="0"/>
          <dgm:chPref val="0"/>
        </dgm:presLayoutVars>
      </dgm:prSet>
      <dgm:spPr/>
    </dgm:pt>
    <dgm:pt modelId="{6C344CEF-5467-43FC-BB51-32C3F1CACB7B}" type="pres">
      <dgm:prSet presAssocID="{FA65B7E6-D2D1-4BD5-B191-B65C0DB881DC}" presName="sibTrans" presStyleCnt="0"/>
      <dgm:spPr/>
    </dgm:pt>
    <dgm:pt modelId="{23407444-8FB3-432F-8117-01D0191E7118}" type="pres">
      <dgm:prSet presAssocID="{52A7AC77-34CB-4A9B-BF5A-9530FD2D9BAE}" presName="compNode" presStyleCnt="0"/>
      <dgm:spPr/>
    </dgm:pt>
    <dgm:pt modelId="{919E6BFF-B6D8-485C-A934-9CED1197DDE8}" type="pres">
      <dgm:prSet presAssocID="{52A7AC77-34CB-4A9B-BF5A-9530FD2D9BAE}" presName="bgRect" presStyleLbl="bgShp" presStyleIdx="3" presStyleCnt="5"/>
      <dgm:spPr/>
    </dgm:pt>
    <dgm:pt modelId="{D011A1CC-6642-4AE6-9FCC-F1B84AD51613}" type="pres">
      <dgm:prSet presAssocID="{52A7AC77-34CB-4A9B-BF5A-9530FD2D9BAE}"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Database"/>
        </a:ext>
      </dgm:extLst>
    </dgm:pt>
    <dgm:pt modelId="{E1B45A3D-D1C3-4CBF-B34A-18CBCB2ABB9E}" type="pres">
      <dgm:prSet presAssocID="{52A7AC77-34CB-4A9B-BF5A-9530FD2D9BAE}" presName="spaceRect" presStyleCnt="0"/>
      <dgm:spPr/>
    </dgm:pt>
    <dgm:pt modelId="{1F300643-6E98-4D72-A414-0E5C35787185}" type="pres">
      <dgm:prSet presAssocID="{52A7AC77-34CB-4A9B-BF5A-9530FD2D9BAE}" presName="parTx" presStyleLbl="revTx" presStyleIdx="3" presStyleCnt="5">
        <dgm:presLayoutVars>
          <dgm:chMax val="0"/>
          <dgm:chPref val="0"/>
        </dgm:presLayoutVars>
      </dgm:prSet>
      <dgm:spPr/>
    </dgm:pt>
    <dgm:pt modelId="{4ED47833-D0F5-4927-9150-6597B218113D}" type="pres">
      <dgm:prSet presAssocID="{F5C7F3C1-AE85-4476-94AE-0CB99DFCEC84}" presName="sibTrans" presStyleCnt="0"/>
      <dgm:spPr/>
    </dgm:pt>
    <dgm:pt modelId="{6FB887F3-BA68-4509-8AED-37A8C4191838}" type="pres">
      <dgm:prSet presAssocID="{74D9E6F8-66CC-4421-BDF7-6B122A3188B1}" presName="compNode" presStyleCnt="0"/>
      <dgm:spPr/>
    </dgm:pt>
    <dgm:pt modelId="{D120E9D9-FB82-4809-A485-F947AC3D6B0E}" type="pres">
      <dgm:prSet presAssocID="{74D9E6F8-66CC-4421-BDF7-6B122A3188B1}" presName="bgRect" presStyleLbl="bgShp" presStyleIdx="4" presStyleCnt="5"/>
      <dgm:spPr/>
    </dgm:pt>
    <dgm:pt modelId="{CDF70CDE-CA01-433D-AC8E-A20254EBED47}" type="pres">
      <dgm:prSet presAssocID="{74D9E6F8-66CC-4421-BDF7-6B122A3188B1}"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dgm:spPr>
      <dgm:extLst>
        <a:ext uri="{E40237B7-FDA0-4F09-8148-C483321AD2D9}">
          <dgm14:cNvPr xmlns:dgm14="http://schemas.microsoft.com/office/drawing/2010/diagram" id="0" name="" descr="Arrow Circle"/>
        </a:ext>
      </dgm:extLst>
    </dgm:pt>
    <dgm:pt modelId="{D4192642-B8E2-4BBC-B6F2-54B704E8AD55}" type="pres">
      <dgm:prSet presAssocID="{74D9E6F8-66CC-4421-BDF7-6B122A3188B1}" presName="spaceRect" presStyleCnt="0"/>
      <dgm:spPr/>
    </dgm:pt>
    <dgm:pt modelId="{64128EE0-EB9D-48E0-B626-88A6A7F0EE42}" type="pres">
      <dgm:prSet presAssocID="{74D9E6F8-66CC-4421-BDF7-6B122A3188B1}" presName="parTx" presStyleLbl="revTx" presStyleIdx="4" presStyleCnt="5">
        <dgm:presLayoutVars>
          <dgm:chMax val="0"/>
          <dgm:chPref val="0"/>
        </dgm:presLayoutVars>
      </dgm:prSet>
      <dgm:spPr/>
    </dgm:pt>
  </dgm:ptLst>
  <dgm:cxnLst>
    <dgm:cxn modelId="{77CEAC37-0F67-4FEA-80EC-85DC2B8644C1}" srcId="{9FE25DDD-308E-48B7-A7FD-7F0DFAD0A8D2}" destId="{52A7AC77-34CB-4A9B-BF5A-9530FD2D9BAE}" srcOrd="3" destOrd="0" parTransId="{F7F28D6D-9D8D-4418-B190-07404D590EB9}" sibTransId="{F5C7F3C1-AE85-4476-94AE-0CB99DFCEC84}"/>
    <dgm:cxn modelId="{33075C40-AB35-48AD-B786-D7D95D637E66}" type="presOf" srcId="{9FE25DDD-308E-48B7-A7FD-7F0DFAD0A8D2}" destId="{F208DFCD-F832-4EFF-9242-AEF51BB92AA9}" srcOrd="0" destOrd="0" presId="urn:microsoft.com/office/officeart/2018/2/layout/IconVerticalSolidList"/>
    <dgm:cxn modelId="{769CED66-56AF-44E2-B6C0-A8B26FDDE924}" type="presOf" srcId="{52A7AC77-34CB-4A9B-BF5A-9530FD2D9BAE}" destId="{1F300643-6E98-4D72-A414-0E5C35787185}" srcOrd="0" destOrd="0" presId="urn:microsoft.com/office/officeart/2018/2/layout/IconVerticalSolidList"/>
    <dgm:cxn modelId="{8852B652-619A-4A2E-8FA8-FE7A5968B273}" srcId="{9FE25DDD-308E-48B7-A7FD-7F0DFAD0A8D2}" destId="{FFFC86DF-60DF-4C8E-B015-0CAD5362268E}" srcOrd="1" destOrd="0" parTransId="{2C7352EE-40C4-4550-894A-FCB2E086622E}" sibTransId="{BABF9173-38D4-4872-A32B-ACF40D036A2A}"/>
    <dgm:cxn modelId="{DC308980-39DE-4FE6-A78D-C68C226115C6}" srcId="{9FE25DDD-308E-48B7-A7FD-7F0DFAD0A8D2}" destId="{6F08654B-9D06-42CA-BFFA-1C8C641D0B8F}" srcOrd="0" destOrd="0" parTransId="{28BA5E3B-DE12-4E80-8152-BDC53EA89C68}" sibTransId="{8C490DED-FE8B-4937-9FA4-9FD17EE4B61D}"/>
    <dgm:cxn modelId="{CE8C6A8A-F4CC-48B1-ACE2-EA505C3B39B7}" type="presOf" srcId="{ED7C0C8A-EF22-4DA7-AA07-7D62C174604E}" destId="{470589B3-B146-4478-BA0C-50F597A563C4}" srcOrd="0" destOrd="0" presId="urn:microsoft.com/office/officeart/2018/2/layout/IconVerticalSolidList"/>
    <dgm:cxn modelId="{DF00008D-1694-4D59-8499-D79BB87DFCD1}" type="presOf" srcId="{74D9E6F8-66CC-4421-BDF7-6B122A3188B1}" destId="{64128EE0-EB9D-48E0-B626-88A6A7F0EE42}" srcOrd="0" destOrd="0" presId="urn:microsoft.com/office/officeart/2018/2/layout/IconVerticalSolidList"/>
    <dgm:cxn modelId="{5FFC1AA6-6539-4DD4-87EC-324B74918D93}" type="presOf" srcId="{FFFC86DF-60DF-4C8E-B015-0CAD5362268E}" destId="{9395A46B-1AD1-4949-A701-50E763C29B43}" srcOrd="0" destOrd="0" presId="urn:microsoft.com/office/officeart/2018/2/layout/IconVerticalSolidList"/>
    <dgm:cxn modelId="{508B93B3-5336-48A1-9659-06F591250A2F}" srcId="{9FE25DDD-308E-48B7-A7FD-7F0DFAD0A8D2}" destId="{ED7C0C8A-EF22-4DA7-AA07-7D62C174604E}" srcOrd="2" destOrd="0" parTransId="{A76CE4B8-6B61-4ECA-ACDC-9C4A32A09601}" sibTransId="{FA65B7E6-D2D1-4BD5-B191-B65C0DB881DC}"/>
    <dgm:cxn modelId="{3C8018B5-69FE-4108-8E52-5F2CB63A34A0}" type="presOf" srcId="{6F08654B-9D06-42CA-BFFA-1C8C641D0B8F}" destId="{F5BCD9B3-48FB-4857-BF09-FB35EAE81D83}" srcOrd="0" destOrd="0" presId="urn:microsoft.com/office/officeart/2018/2/layout/IconVerticalSolidList"/>
    <dgm:cxn modelId="{54DF15EA-DD05-4682-BE18-565293C8F2EB}" srcId="{9FE25DDD-308E-48B7-A7FD-7F0DFAD0A8D2}" destId="{74D9E6F8-66CC-4421-BDF7-6B122A3188B1}" srcOrd="4" destOrd="0" parTransId="{8DF039BF-65A6-4CF8-B28A-885681F4CAC5}" sibTransId="{1D1CEA2C-F3A7-409C-A258-336C2583469E}"/>
    <dgm:cxn modelId="{1F98BFFF-9E93-4EF9-A696-27D599D75712}" type="presParOf" srcId="{F208DFCD-F832-4EFF-9242-AEF51BB92AA9}" destId="{F5E214F1-540B-4D64-BA13-3917D1790FD7}" srcOrd="0" destOrd="0" presId="urn:microsoft.com/office/officeart/2018/2/layout/IconVerticalSolidList"/>
    <dgm:cxn modelId="{E24FF105-9CAB-4ACB-9E39-1D98BC189265}" type="presParOf" srcId="{F5E214F1-540B-4D64-BA13-3917D1790FD7}" destId="{1E89B205-ECDE-4351-A06D-0121727CAF51}" srcOrd="0" destOrd="0" presId="urn:microsoft.com/office/officeart/2018/2/layout/IconVerticalSolidList"/>
    <dgm:cxn modelId="{046A0D39-3C7C-4F5C-AACA-C26223CA372C}" type="presParOf" srcId="{F5E214F1-540B-4D64-BA13-3917D1790FD7}" destId="{3269F891-67EA-4F80-A76E-AA74DED5FB0A}" srcOrd="1" destOrd="0" presId="urn:microsoft.com/office/officeart/2018/2/layout/IconVerticalSolidList"/>
    <dgm:cxn modelId="{ED8E89A8-6A6F-46F4-94FC-ED24BEC17BDA}" type="presParOf" srcId="{F5E214F1-540B-4D64-BA13-3917D1790FD7}" destId="{BCAF5334-5105-4151-9E91-E01185F1730C}" srcOrd="2" destOrd="0" presId="urn:microsoft.com/office/officeart/2018/2/layout/IconVerticalSolidList"/>
    <dgm:cxn modelId="{F81D6AF2-2EB5-42D6-9148-15F3933C5EE6}" type="presParOf" srcId="{F5E214F1-540B-4D64-BA13-3917D1790FD7}" destId="{F5BCD9B3-48FB-4857-BF09-FB35EAE81D83}" srcOrd="3" destOrd="0" presId="urn:microsoft.com/office/officeart/2018/2/layout/IconVerticalSolidList"/>
    <dgm:cxn modelId="{966077F7-DB78-43D5-B5B8-DE593C78A439}" type="presParOf" srcId="{F208DFCD-F832-4EFF-9242-AEF51BB92AA9}" destId="{D82D7525-AED2-42B5-981D-27D8D2A11575}" srcOrd="1" destOrd="0" presId="urn:microsoft.com/office/officeart/2018/2/layout/IconVerticalSolidList"/>
    <dgm:cxn modelId="{F76481F2-D8C4-4A71-A8CC-D666B0BAF54C}" type="presParOf" srcId="{F208DFCD-F832-4EFF-9242-AEF51BB92AA9}" destId="{B7AD74AB-3561-4702-874B-7EFE1FBFA3F1}" srcOrd="2" destOrd="0" presId="urn:microsoft.com/office/officeart/2018/2/layout/IconVerticalSolidList"/>
    <dgm:cxn modelId="{013F06E0-674E-409C-AD31-B56B42D7C40C}" type="presParOf" srcId="{B7AD74AB-3561-4702-874B-7EFE1FBFA3F1}" destId="{0BEBAC9D-47CE-47AD-BC0B-B89D38FF347F}" srcOrd="0" destOrd="0" presId="urn:microsoft.com/office/officeart/2018/2/layout/IconVerticalSolidList"/>
    <dgm:cxn modelId="{E11F3222-BAF8-42EF-AAF2-E79F4A7F3246}" type="presParOf" srcId="{B7AD74AB-3561-4702-874B-7EFE1FBFA3F1}" destId="{235A36F6-3BA9-42C3-B8E4-BE0425697CBD}" srcOrd="1" destOrd="0" presId="urn:microsoft.com/office/officeart/2018/2/layout/IconVerticalSolidList"/>
    <dgm:cxn modelId="{C1C518AB-16C4-4338-A0FB-88968218DB19}" type="presParOf" srcId="{B7AD74AB-3561-4702-874B-7EFE1FBFA3F1}" destId="{3B8BD0CD-0493-4ED5-9045-9DE3429AA4D8}" srcOrd="2" destOrd="0" presId="urn:microsoft.com/office/officeart/2018/2/layout/IconVerticalSolidList"/>
    <dgm:cxn modelId="{F5EC8912-3763-404C-9107-724AF4BF5122}" type="presParOf" srcId="{B7AD74AB-3561-4702-874B-7EFE1FBFA3F1}" destId="{9395A46B-1AD1-4949-A701-50E763C29B43}" srcOrd="3" destOrd="0" presId="urn:microsoft.com/office/officeart/2018/2/layout/IconVerticalSolidList"/>
    <dgm:cxn modelId="{19C1EA45-676B-464E-ABA3-9A7FA52A6B57}" type="presParOf" srcId="{F208DFCD-F832-4EFF-9242-AEF51BB92AA9}" destId="{E845E78D-FB83-4910-A037-01CAADF45074}" srcOrd="3" destOrd="0" presId="urn:microsoft.com/office/officeart/2018/2/layout/IconVerticalSolidList"/>
    <dgm:cxn modelId="{4A8FCFED-B160-4104-AFC6-BA943264CC00}" type="presParOf" srcId="{F208DFCD-F832-4EFF-9242-AEF51BB92AA9}" destId="{35F8434C-1A15-4FB1-AD3C-4AAF23B06E70}" srcOrd="4" destOrd="0" presId="urn:microsoft.com/office/officeart/2018/2/layout/IconVerticalSolidList"/>
    <dgm:cxn modelId="{05698DD3-6A0F-4BF5-9C79-7C11E66F9F6D}" type="presParOf" srcId="{35F8434C-1A15-4FB1-AD3C-4AAF23B06E70}" destId="{0D2E0944-947B-46C8-9841-A9BFD48AA4EA}" srcOrd="0" destOrd="0" presId="urn:microsoft.com/office/officeart/2018/2/layout/IconVerticalSolidList"/>
    <dgm:cxn modelId="{593092E2-76F5-403A-8742-72BAEDE87940}" type="presParOf" srcId="{35F8434C-1A15-4FB1-AD3C-4AAF23B06E70}" destId="{9EE81357-7ED0-4110-88A1-1B46EB909492}" srcOrd="1" destOrd="0" presId="urn:microsoft.com/office/officeart/2018/2/layout/IconVerticalSolidList"/>
    <dgm:cxn modelId="{F6576FC2-7A0B-41B8-A5E1-B0AA2445FA98}" type="presParOf" srcId="{35F8434C-1A15-4FB1-AD3C-4AAF23B06E70}" destId="{E933E247-693E-4D46-98FD-316A82A19C15}" srcOrd="2" destOrd="0" presId="urn:microsoft.com/office/officeart/2018/2/layout/IconVerticalSolidList"/>
    <dgm:cxn modelId="{D5CA6E1D-E379-4BFF-BDDC-1209FF002CC1}" type="presParOf" srcId="{35F8434C-1A15-4FB1-AD3C-4AAF23B06E70}" destId="{470589B3-B146-4478-BA0C-50F597A563C4}" srcOrd="3" destOrd="0" presId="urn:microsoft.com/office/officeart/2018/2/layout/IconVerticalSolidList"/>
    <dgm:cxn modelId="{7A1A4B75-D9DF-4E15-BA30-BF6884C8EE20}" type="presParOf" srcId="{F208DFCD-F832-4EFF-9242-AEF51BB92AA9}" destId="{6C344CEF-5467-43FC-BB51-32C3F1CACB7B}" srcOrd="5" destOrd="0" presId="urn:microsoft.com/office/officeart/2018/2/layout/IconVerticalSolidList"/>
    <dgm:cxn modelId="{7F295A44-36BE-4CF4-8441-B74403B394D2}" type="presParOf" srcId="{F208DFCD-F832-4EFF-9242-AEF51BB92AA9}" destId="{23407444-8FB3-432F-8117-01D0191E7118}" srcOrd="6" destOrd="0" presId="urn:microsoft.com/office/officeart/2018/2/layout/IconVerticalSolidList"/>
    <dgm:cxn modelId="{7C9FBA63-0AE1-4939-AF77-16678AA81356}" type="presParOf" srcId="{23407444-8FB3-432F-8117-01D0191E7118}" destId="{919E6BFF-B6D8-485C-A934-9CED1197DDE8}" srcOrd="0" destOrd="0" presId="urn:microsoft.com/office/officeart/2018/2/layout/IconVerticalSolidList"/>
    <dgm:cxn modelId="{7C2A3CEC-16DD-424C-A582-7567C828F220}" type="presParOf" srcId="{23407444-8FB3-432F-8117-01D0191E7118}" destId="{D011A1CC-6642-4AE6-9FCC-F1B84AD51613}" srcOrd="1" destOrd="0" presId="urn:microsoft.com/office/officeart/2018/2/layout/IconVerticalSolidList"/>
    <dgm:cxn modelId="{4B656AC3-D700-490C-84B0-93FAE0E6D6E6}" type="presParOf" srcId="{23407444-8FB3-432F-8117-01D0191E7118}" destId="{E1B45A3D-D1C3-4CBF-B34A-18CBCB2ABB9E}" srcOrd="2" destOrd="0" presId="urn:microsoft.com/office/officeart/2018/2/layout/IconVerticalSolidList"/>
    <dgm:cxn modelId="{87A7226E-5EC9-4E76-BE2E-6E6F60DB284A}" type="presParOf" srcId="{23407444-8FB3-432F-8117-01D0191E7118}" destId="{1F300643-6E98-4D72-A414-0E5C35787185}" srcOrd="3" destOrd="0" presId="urn:microsoft.com/office/officeart/2018/2/layout/IconVerticalSolidList"/>
    <dgm:cxn modelId="{034F7391-4D51-4F79-9CD1-8AFE315DEF1F}" type="presParOf" srcId="{F208DFCD-F832-4EFF-9242-AEF51BB92AA9}" destId="{4ED47833-D0F5-4927-9150-6597B218113D}" srcOrd="7" destOrd="0" presId="urn:microsoft.com/office/officeart/2018/2/layout/IconVerticalSolidList"/>
    <dgm:cxn modelId="{AAE86A0D-FCE9-4031-8F3E-D385FE14FBAD}" type="presParOf" srcId="{F208DFCD-F832-4EFF-9242-AEF51BB92AA9}" destId="{6FB887F3-BA68-4509-8AED-37A8C4191838}" srcOrd="8" destOrd="0" presId="urn:microsoft.com/office/officeart/2018/2/layout/IconVerticalSolidList"/>
    <dgm:cxn modelId="{3BBED722-F994-4CC3-ACD5-AD20CC683E69}" type="presParOf" srcId="{6FB887F3-BA68-4509-8AED-37A8C4191838}" destId="{D120E9D9-FB82-4809-A485-F947AC3D6B0E}" srcOrd="0" destOrd="0" presId="urn:microsoft.com/office/officeart/2018/2/layout/IconVerticalSolidList"/>
    <dgm:cxn modelId="{6F1C08B8-CF0F-416C-B939-B09B0E630736}" type="presParOf" srcId="{6FB887F3-BA68-4509-8AED-37A8C4191838}" destId="{CDF70CDE-CA01-433D-AC8E-A20254EBED47}" srcOrd="1" destOrd="0" presId="urn:microsoft.com/office/officeart/2018/2/layout/IconVerticalSolidList"/>
    <dgm:cxn modelId="{E6E70C1B-BBB0-468E-9B8A-6FBE08A5ACAE}" type="presParOf" srcId="{6FB887F3-BA68-4509-8AED-37A8C4191838}" destId="{D4192642-B8E2-4BBC-B6F2-54B704E8AD55}" srcOrd="2" destOrd="0" presId="urn:microsoft.com/office/officeart/2018/2/layout/IconVerticalSolidList"/>
    <dgm:cxn modelId="{7C9AF1C9-44CE-48B2-ABF5-38FBC4B8D165}" type="presParOf" srcId="{6FB887F3-BA68-4509-8AED-37A8C4191838}" destId="{64128EE0-EB9D-48E0-B626-88A6A7F0EE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1E87CA-988E-47B7-891A-94BE669D086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91F4ADA-7A01-42DA-AF81-A4410441556B}">
      <dgm:prSet/>
      <dgm:spPr/>
      <dgm:t>
        <a:bodyPr/>
        <a:lstStyle/>
        <a:p>
          <a:pPr>
            <a:lnSpc>
              <a:spcPct val="150000"/>
            </a:lnSpc>
          </a:pPr>
          <a:r>
            <a:rPr lang="en-US" b="1" dirty="0"/>
            <a:t>Abstraction</a:t>
          </a:r>
          <a:r>
            <a:rPr lang="en-US" dirty="0"/>
            <a:t> is the concept of exposing only the required essential characteristics and behavior with respect to a context.</a:t>
          </a:r>
        </a:p>
      </dgm:t>
    </dgm:pt>
    <dgm:pt modelId="{D13CD71B-A18A-47F0-91B3-B86DDBB8B0D9}" type="parTrans" cxnId="{E331880A-D042-4E41-8196-DA7349A3205D}">
      <dgm:prSet/>
      <dgm:spPr/>
      <dgm:t>
        <a:bodyPr/>
        <a:lstStyle/>
        <a:p>
          <a:endParaRPr lang="en-US"/>
        </a:p>
      </dgm:t>
    </dgm:pt>
    <dgm:pt modelId="{38BDB040-B4FF-4F9A-81C2-517D7C4599C4}" type="sibTrans" cxnId="{E331880A-D042-4E41-8196-DA7349A3205D}">
      <dgm:prSet/>
      <dgm:spPr/>
      <dgm:t>
        <a:bodyPr/>
        <a:lstStyle/>
        <a:p>
          <a:endParaRPr lang="en-US"/>
        </a:p>
      </dgm:t>
    </dgm:pt>
    <dgm:pt modelId="{25B0CB8B-2F24-49AC-833B-9E9F9533C5BA}">
      <dgm:prSet/>
      <dgm:spPr/>
      <dgm:t>
        <a:bodyPr/>
        <a:lstStyle/>
        <a:p>
          <a:pPr>
            <a:lnSpc>
              <a:spcPct val="150000"/>
            </a:lnSpc>
          </a:pPr>
          <a:r>
            <a:rPr lang="en-US" dirty="0"/>
            <a:t>Hiding of data is known as </a:t>
          </a:r>
          <a:r>
            <a:rPr lang="en-US" b="1" dirty="0"/>
            <a:t>data abstraction</a:t>
          </a:r>
          <a:r>
            <a:rPr lang="en-US" dirty="0"/>
            <a:t>. In object oriented programming language this is implemented automatically while writing the code in the form of class and object.</a:t>
          </a:r>
        </a:p>
      </dgm:t>
    </dgm:pt>
    <dgm:pt modelId="{B52EA2A2-A6E2-47F0-AC2B-2CB68D9C4569}" type="parTrans" cxnId="{AF49ECC3-C10D-4B94-983C-46B69F7C4121}">
      <dgm:prSet/>
      <dgm:spPr/>
      <dgm:t>
        <a:bodyPr/>
        <a:lstStyle/>
        <a:p>
          <a:endParaRPr lang="en-US"/>
        </a:p>
      </dgm:t>
    </dgm:pt>
    <dgm:pt modelId="{848B4D81-5B25-4D1B-AEEF-92CC8D1CDF2E}" type="sibTrans" cxnId="{AF49ECC3-C10D-4B94-983C-46B69F7C4121}">
      <dgm:prSet/>
      <dgm:spPr/>
      <dgm:t>
        <a:bodyPr/>
        <a:lstStyle/>
        <a:p>
          <a:endParaRPr lang="en-US"/>
        </a:p>
      </dgm:t>
    </dgm:pt>
    <dgm:pt modelId="{4BAEF935-8476-4A81-B21D-A815C4DE8078}">
      <dgm:prSet/>
      <dgm:spPr/>
      <dgm:t>
        <a:bodyPr/>
        <a:lstStyle/>
        <a:p>
          <a:pPr>
            <a:lnSpc>
              <a:spcPct val="150000"/>
            </a:lnSpc>
          </a:pPr>
          <a:r>
            <a:rPr lang="en-US" dirty="0"/>
            <a:t>Abstraction is one of the feature of Object Oriented Programming, where you show only relevant details to the user and hide irrelevant details.</a:t>
          </a:r>
        </a:p>
      </dgm:t>
    </dgm:pt>
    <dgm:pt modelId="{74A5833F-16DA-423C-BBB0-3255579C50B7}" type="parTrans" cxnId="{D6A2441E-66F2-4717-9F43-4E154595D4F8}">
      <dgm:prSet/>
      <dgm:spPr/>
      <dgm:t>
        <a:bodyPr/>
        <a:lstStyle/>
        <a:p>
          <a:endParaRPr lang="en-US"/>
        </a:p>
      </dgm:t>
    </dgm:pt>
    <dgm:pt modelId="{3F1A9823-A27F-41FC-AA2F-2B5FF256D732}" type="sibTrans" cxnId="{D6A2441E-66F2-4717-9F43-4E154595D4F8}">
      <dgm:prSet/>
      <dgm:spPr/>
      <dgm:t>
        <a:bodyPr/>
        <a:lstStyle/>
        <a:p>
          <a:endParaRPr lang="en-US"/>
        </a:p>
      </dgm:t>
    </dgm:pt>
    <dgm:pt modelId="{7AFE2A4D-6802-468E-8B1C-416FD3E75184}" type="pres">
      <dgm:prSet presAssocID="{C21E87CA-988E-47B7-891A-94BE669D086E}" presName="root" presStyleCnt="0">
        <dgm:presLayoutVars>
          <dgm:dir/>
          <dgm:resizeHandles val="exact"/>
        </dgm:presLayoutVars>
      </dgm:prSet>
      <dgm:spPr/>
    </dgm:pt>
    <dgm:pt modelId="{B2E20A52-86C9-4A25-BD67-13C9D9E0227D}" type="pres">
      <dgm:prSet presAssocID="{391F4ADA-7A01-42DA-AF81-A4410441556B}" presName="compNode" presStyleCnt="0"/>
      <dgm:spPr/>
    </dgm:pt>
    <dgm:pt modelId="{6CE85D26-D9E4-4702-8E17-EBCA92C50191}" type="pres">
      <dgm:prSet presAssocID="{391F4ADA-7A01-42DA-AF81-A4410441556B}" presName="bgRect" presStyleLbl="bgShp" presStyleIdx="0" presStyleCnt="3"/>
      <dgm:spPr/>
    </dgm:pt>
    <dgm:pt modelId="{AA86B64E-69F3-48CF-9322-81595FB4C21E}" type="pres">
      <dgm:prSet presAssocID="{391F4ADA-7A01-42DA-AF81-A441044155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ze"/>
        </a:ext>
      </dgm:extLst>
    </dgm:pt>
    <dgm:pt modelId="{C97C7A75-D50B-43FF-AD34-5DBFE665B07C}" type="pres">
      <dgm:prSet presAssocID="{391F4ADA-7A01-42DA-AF81-A4410441556B}" presName="spaceRect" presStyleCnt="0"/>
      <dgm:spPr/>
    </dgm:pt>
    <dgm:pt modelId="{5DCB1D98-C216-4EF9-9063-C0640110EEF6}" type="pres">
      <dgm:prSet presAssocID="{391F4ADA-7A01-42DA-AF81-A4410441556B}" presName="parTx" presStyleLbl="revTx" presStyleIdx="0" presStyleCnt="3">
        <dgm:presLayoutVars>
          <dgm:chMax val="0"/>
          <dgm:chPref val="0"/>
        </dgm:presLayoutVars>
      </dgm:prSet>
      <dgm:spPr/>
    </dgm:pt>
    <dgm:pt modelId="{EBAD1A33-5152-4632-BB26-6FE6F712DA2E}" type="pres">
      <dgm:prSet presAssocID="{38BDB040-B4FF-4F9A-81C2-517D7C4599C4}" presName="sibTrans" presStyleCnt="0"/>
      <dgm:spPr/>
    </dgm:pt>
    <dgm:pt modelId="{6626B216-794B-454B-B9E5-E7F55F52E5A8}" type="pres">
      <dgm:prSet presAssocID="{25B0CB8B-2F24-49AC-833B-9E9F9533C5BA}" presName="compNode" presStyleCnt="0"/>
      <dgm:spPr/>
    </dgm:pt>
    <dgm:pt modelId="{262CF4F7-7B43-471E-AFE2-897A25D3A017}" type="pres">
      <dgm:prSet presAssocID="{25B0CB8B-2F24-49AC-833B-9E9F9533C5BA}" presName="bgRect" presStyleLbl="bgShp" presStyleIdx="1" presStyleCnt="3"/>
      <dgm:spPr/>
    </dgm:pt>
    <dgm:pt modelId="{00D9247A-5CCC-47EE-82D4-DDA01EA5EE2E}" type="pres">
      <dgm:prSet presAssocID="{25B0CB8B-2F24-49AC-833B-9E9F9533C5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BDA3F343-B786-45DC-AEB6-CCDAD997BEAA}" type="pres">
      <dgm:prSet presAssocID="{25B0CB8B-2F24-49AC-833B-9E9F9533C5BA}" presName="spaceRect" presStyleCnt="0"/>
      <dgm:spPr/>
    </dgm:pt>
    <dgm:pt modelId="{766DD8FF-EB55-4E3F-A4EC-5427222E3BA7}" type="pres">
      <dgm:prSet presAssocID="{25B0CB8B-2F24-49AC-833B-9E9F9533C5BA}" presName="parTx" presStyleLbl="revTx" presStyleIdx="1" presStyleCnt="3">
        <dgm:presLayoutVars>
          <dgm:chMax val="0"/>
          <dgm:chPref val="0"/>
        </dgm:presLayoutVars>
      </dgm:prSet>
      <dgm:spPr/>
    </dgm:pt>
    <dgm:pt modelId="{049BD2BB-512D-4879-9544-03627E4B0506}" type="pres">
      <dgm:prSet presAssocID="{848B4D81-5B25-4D1B-AEEF-92CC8D1CDF2E}" presName="sibTrans" presStyleCnt="0"/>
      <dgm:spPr/>
    </dgm:pt>
    <dgm:pt modelId="{F977E9CA-297A-4E05-9EE2-2F97D5BF5905}" type="pres">
      <dgm:prSet presAssocID="{4BAEF935-8476-4A81-B21D-A815C4DE8078}" presName="compNode" presStyleCnt="0"/>
      <dgm:spPr/>
    </dgm:pt>
    <dgm:pt modelId="{48F3F19F-77D7-4D89-964C-31E37AB7CF81}" type="pres">
      <dgm:prSet presAssocID="{4BAEF935-8476-4A81-B21D-A815C4DE8078}" presName="bgRect" presStyleLbl="bgShp" presStyleIdx="2" presStyleCnt="3"/>
      <dgm:spPr/>
    </dgm:pt>
    <dgm:pt modelId="{1D79212B-FF2A-49FD-BE04-242C1394BEA2}" type="pres">
      <dgm:prSet presAssocID="{4BAEF935-8476-4A81-B21D-A815C4DE807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BA813D4F-0021-4678-AAF0-12B26CC091AD}" type="pres">
      <dgm:prSet presAssocID="{4BAEF935-8476-4A81-B21D-A815C4DE8078}" presName="spaceRect" presStyleCnt="0"/>
      <dgm:spPr/>
    </dgm:pt>
    <dgm:pt modelId="{37495CF1-210A-4C83-971E-6F262CDD73F9}" type="pres">
      <dgm:prSet presAssocID="{4BAEF935-8476-4A81-B21D-A815C4DE8078}" presName="parTx" presStyleLbl="revTx" presStyleIdx="2" presStyleCnt="3">
        <dgm:presLayoutVars>
          <dgm:chMax val="0"/>
          <dgm:chPref val="0"/>
        </dgm:presLayoutVars>
      </dgm:prSet>
      <dgm:spPr/>
    </dgm:pt>
  </dgm:ptLst>
  <dgm:cxnLst>
    <dgm:cxn modelId="{E331880A-D042-4E41-8196-DA7349A3205D}" srcId="{C21E87CA-988E-47B7-891A-94BE669D086E}" destId="{391F4ADA-7A01-42DA-AF81-A4410441556B}" srcOrd="0" destOrd="0" parTransId="{D13CD71B-A18A-47F0-91B3-B86DDBB8B0D9}" sibTransId="{38BDB040-B4FF-4F9A-81C2-517D7C4599C4}"/>
    <dgm:cxn modelId="{62F3EB13-E396-4B39-9E26-5C9FB7CFE84D}" type="presOf" srcId="{C21E87CA-988E-47B7-891A-94BE669D086E}" destId="{7AFE2A4D-6802-468E-8B1C-416FD3E75184}" srcOrd="0" destOrd="0" presId="urn:microsoft.com/office/officeart/2018/2/layout/IconVerticalSolidList"/>
    <dgm:cxn modelId="{D6A2441E-66F2-4717-9F43-4E154595D4F8}" srcId="{C21E87CA-988E-47B7-891A-94BE669D086E}" destId="{4BAEF935-8476-4A81-B21D-A815C4DE8078}" srcOrd="2" destOrd="0" parTransId="{74A5833F-16DA-423C-BBB0-3255579C50B7}" sibTransId="{3F1A9823-A27F-41FC-AA2F-2B5FF256D732}"/>
    <dgm:cxn modelId="{39277FB7-DAB9-446E-AEBC-3E7EBE8A93CB}" type="presOf" srcId="{4BAEF935-8476-4A81-B21D-A815C4DE8078}" destId="{37495CF1-210A-4C83-971E-6F262CDD73F9}" srcOrd="0" destOrd="0" presId="urn:microsoft.com/office/officeart/2018/2/layout/IconVerticalSolidList"/>
    <dgm:cxn modelId="{AF49ECC3-C10D-4B94-983C-46B69F7C4121}" srcId="{C21E87CA-988E-47B7-891A-94BE669D086E}" destId="{25B0CB8B-2F24-49AC-833B-9E9F9533C5BA}" srcOrd="1" destOrd="0" parTransId="{B52EA2A2-A6E2-47F0-AC2B-2CB68D9C4569}" sibTransId="{848B4D81-5B25-4D1B-AEEF-92CC8D1CDF2E}"/>
    <dgm:cxn modelId="{A29CB2DE-7FDC-4B4F-9EC4-52E367D08748}" type="presOf" srcId="{25B0CB8B-2F24-49AC-833B-9E9F9533C5BA}" destId="{766DD8FF-EB55-4E3F-A4EC-5427222E3BA7}" srcOrd="0" destOrd="0" presId="urn:microsoft.com/office/officeart/2018/2/layout/IconVerticalSolidList"/>
    <dgm:cxn modelId="{E1CDB7E2-7C75-4323-A3AA-77D27B627466}" type="presOf" srcId="{391F4ADA-7A01-42DA-AF81-A4410441556B}" destId="{5DCB1D98-C216-4EF9-9063-C0640110EEF6}" srcOrd="0" destOrd="0" presId="urn:microsoft.com/office/officeart/2018/2/layout/IconVerticalSolidList"/>
    <dgm:cxn modelId="{71776CAE-50FD-474F-9ACC-AA842AAB11DA}" type="presParOf" srcId="{7AFE2A4D-6802-468E-8B1C-416FD3E75184}" destId="{B2E20A52-86C9-4A25-BD67-13C9D9E0227D}" srcOrd="0" destOrd="0" presId="urn:microsoft.com/office/officeart/2018/2/layout/IconVerticalSolidList"/>
    <dgm:cxn modelId="{FA02FD89-8F42-4E76-9A29-1A658415307F}" type="presParOf" srcId="{B2E20A52-86C9-4A25-BD67-13C9D9E0227D}" destId="{6CE85D26-D9E4-4702-8E17-EBCA92C50191}" srcOrd="0" destOrd="0" presId="urn:microsoft.com/office/officeart/2018/2/layout/IconVerticalSolidList"/>
    <dgm:cxn modelId="{724DBF43-2769-4BDC-A83F-53634B081088}" type="presParOf" srcId="{B2E20A52-86C9-4A25-BD67-13C9D9E0227D}" destId="{AA86B64E-69F3-48CF-9322-81595FB4C21E}" srcOrd="1" destOrd="0" presId="urn:microsoft.com/office/officeart/2018/2/layout/IconVerticalSolidList"/>
    <dgm:cxn modelId="{3DB48F20-2623-4539-A16A-3940CE57D554}" type="presParOf" srcId="{B2E20A52-86C9-4A25-BD67-13C9D9E0227D}" destId="{C97C7A75-D50B-43FF-AD34-5DBFE665B07C}" srcOrd="2" destOrd="0" presId="urn:microsoft.com/office/officeart/2018/2/layout/IconVerticalSolidList"/>
    <dgm:cxn modelId="{D80A01BE-78B2-4C73-A265-A447E2FE13EA}" type="presParOf" srcId="{B2E20A52-86C9-4A25-BD67-13C9D9E0227D}" destId="{5DCB1D98-C216-4EF9-9063-C0640110EEF6}" srcOrd="3" destOrd="0" presId="urn:microsoft.com/office/officeart/2018/2/layout/IconVerticalSolidList"/>
    <dgm:cxn modelId="{3EEBE952-DBFE-49C9-8468-D50A2ECE3B93}" type="presParOf" srcId="{7AFE2A4D-6802-468E-8B1C-416FD3E75184}" destId="{EBAD1A33-5152-4632-BB26-6FE6F712DA2E}" srcOrd="1" destOrd="0" presId="urn:microsoft.com/office/officeart/2018/2/layout/IconVerticalSolidList"/>
    <dgm:cxn modelId="{4070D042-D1E7-4B38-B351-89CCAFD2E6AA}" type="presParOf" srcId="{7AFE2A4D-6802-468E-8B1C-416FD3E75184}" destId="{6626B216-794B-454B-B9E5-E7F55F52E5A8}" srcOrd="2" destOrd="0" presId="urn:microsoft.com/office/officeart/2018/2/layout/IconVerticalSolidList"/>
    <dgm:cxn modelId="{0342F206-B566-49AE-B384-A3A45B75F7B7}" type="presParOf" srcId="{6626B216-794B-454B-B9E5-E7F55F52E5A8}" destId="{262CF4F7-7B43-471E-AFE2-897A25D3A017}" srcOrd="0" destOrd="0" presId="urn:microsoft.com/office/officeart/2018/2/layout/IconVerticalSolidList"/>
    <dgm:cxn modelId="{6CCD148A-600A-4BF8-93ED-053D75772806}" type="presParOf" srcId="{6626B216-794B-454B-B9E5-E7F55F52E5A8}" destId="{00D9247A-5CCC-47EE-82D4-DDA01EA5EE2E}" srcOrd="1" destOrd="0" presId="urn:microsoft.com/office/officeart/2018/2/layout/IconVerticalSolidList"/>
    <dgm:cxn modelId="{C77A0FC5-D561-4141-A05D-E4A6636EBC9E}" type="presParOf" srcId="{6626B216-794B-454B-B9E5-E7F55F52E5A8}" destId="{BDA3F343-B786-45DC-AEB6-CCDAD997BEAA}" srcOrd="2" destOrd="0" presId="urn:microsoft.com/office/officeart/2018/2/layout/IconVerticalSolidList"/>
    <dgm:cxn modelId="{5DE077C6-55B4-4F1E-B416-52B85C80658B}" type="presParOf" srcId="{6626B216-794B-454B-B9E5-E7F55F52E5A8}" destId="{766DD8FF-EB55-4E3F-A4EC-5427222E3BA7}" srcOrd="3" destOrd="0" presId="urn:microsoft.com/office/officeart/2018/2/layout/IconVerticalSolidList"/>
    <dgm:cxn modelId="{6A19CA43-A5C1-4DB2-8415-10DC8D5D9C5C}" type="presParOf" srcId="{7AFE2A4D-6802-468E-8B1C-416FD3E75184}" destId="{049BD2BB-512D-4879-9544-03627E4B0506}" srcOrd="3" destOrd="0" presId="urn:microsoft.com/office/officeart/2018/2/layout/IconVerticalSolidList"/>
    <dgm:cxn modelId="{45F16E6F-BADE-4634-8257-B105F16BE753}" type="presParOf" srcId="{7AFE2A4D-6802-468E-8B1C-416FD3E75184}" destId="{F977E9CA-297A-4E05-9EE2-2F97D5BF5905}" srcOrd="4" destOrd="0" presId="urn:microsoft.com/office/officeart/2018/2/layout/IconVerticalSolidList"/>
    <dgm:cxn modelId="{E21B749B-922B-40BE-B58A-3B702534C485}" type="presParOf" srcId="{F977E9CA-297A-4E05-9EE2-2F97D5BF5905}" destId="{48F3F19F-77D7-4D89-964C-31E37AB7CF81}" srcOrd="0" destOrd="0" presId="urn:microsoft.com/office/officeart/2018/2/layout/IconVerticalSolidList"/>
    <dgm:cxn modelId="{A7018191-1B58-4065-8195-CADF5E133B93}" type="presParOf" srcId="{F977E9CA-297A-4E05-9EE2-2F97D5BF5905}" destId="{1D79212B-FF2A-49FD-BE04-242C1394BEA2}" srcOrd="1" destOrd="0" presId="urn:microsoft.com/office/officeart/2018/2/layout/IconVerticalSolidList"/>
    <dgm:cxn modelId="{0A5E5F77-3DB5-47CC-B3FF-63B54F7098B6}" type="presParOf" srcId="{F977E9CA-297A-4E05-9EE2-2F97D5BF5905}" destId="{BA813D4F-0021-4678-AAF0-12B26CC091AD}" srcOrd="2" destOrd="0" presId="urn:microsoft.com/office/officeart/2018/2/layout/IconVerticalSolidList"/>
    <dgm:cxn modelId="{A9CE10DB-469B-4645-A722-70796E8C305A}" type="presParOf" srcId="{F977E9CA-297A-4E05-9EE2-2F97D5BF5905}" destId="{37495CF1-210A-4C83-971E-6F262CDD73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425ECE-2C09-4170-85EB-CC6CBCAA419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C5AB0B-143A-4D05-8705-665FB2A5E64B}">
      <dgm:prSet/>
      <dgm:spPr/>
      <dgm:t>
        <a:bodyPr/>
        <a:lstStyle/>
        <a:p>
          <a:r>
            <a:rPr lang="en-US"/>
            <a:t>Java is a </a:t>
          </a:r>
          <a:r>
            <a:rPr lang="en-US" b="1"/>
            <a:t>general-purpose, object-oriented</a:t>
          </a:r>
          <a:r>
            <a:rPr lang="en-US"/>
            <a:t> programming language.</a:t>
          </a:r>
        </a:p>
      </dgm:t>
    </dgm:pt>
    <dgm:pt modelId="{5EE3D966-0395-4399-A855-94D1D8952EF5}" type="parTrans" cxnId="{20AAFB68-9B09-491F-85AA-5B84B0B2607E}">
      <dgm:prSet/>
      <dgm:spPr/>
      <dgm:t>
        <a:bodyPr/>
        <a:lstStyle/>
        <a:p>
          <a:endParaRPr lang="en-US"/>
        </a:p>
      </dgm:t>
    </dgm:pt>
    <dgm:pt modelId="{17BB24B0-3464-4F6E-8668-DC5ADB24A408}" type="sibTrans" cxnId="{20AAFB68-9B09-491F-85AA-5B84B0B2607E}">
      <dgm:prSet/>
      <dgm:spPr/>
      <dgm:t>
        <a:bodyPr/>
        <a:lstStyle/>
        <a:p>
          <a:endParaRPr lang="en-US"/>
        </a:p>
      </dgm:t>
    </dgm:pt>
    <dgm:pt modelId="{8016A98C-9AF1-46B7-8415-110635B291C3}">
      <dgm:prSet/>
      <dgm:spPr/>
      <dgm:t>
        <a:bodyPr/>
        <a:lstStyle/>
        <a:p>
          <a:r>
            <a:rPr lang="en-US"/>
            <a:t>Developed for </a:t>
          </a:r>
          <a:r>
            <a:rPr lang="en-US" b="1"/>
            <a:t>distributed systems</a:t>
          </a:r>
          <a:r>
            <a:rPr lang="en-US"/>
            <a:t> and </a:t>
          </a:r>
          <a:r>
            <a:rPr lang="en-US" b="1"/>
            <a:t>consumer electronic devices</a:t>
          </a:r>
          <a:r>
            <a:rPr lang="en-US"/>
            <a:t>.</a:t>
          </a:r>
        </a:p>
      </dgm:t>
    </dgm:pt>
    <dgm:pt modelId="{B6551458-ED51-400A-B66E-F6F83CDF17F0}" type="parTrans" cxnId="{9B7CBEAB-AE7C-440D-978B-B966D5429702}">
      <dgm:prSet/>
      <dgm:spPr/>
      <dgm:t>
        <a:bodyPr/>
        <a:lstStyle/>
        <a:p>
          <a:endParaRPr lang="en-US"/>
        </a:p>
      </dgm:t>
    </dgm:pt>
    <dgm:pt modelId="{C2C81C0B-4932-4365-9F7C-123683604CBD}" type="sibTrans" cxnId="{9B7CBEAB-AE7C-440D-978B-B966D5429702}">
      <dgm:prSet/>
      <dgm:spPr/>
      <dgm:t>
        <a:bodyPr/>
        <a:lstStyle/>
        <a:p>
          <a:endParaRPr lang="en-US"/>
        </a:p>
      </dgm:t>
    </dgm:pt>
    <dgm:pt modelId="{EFC6F698-8360-4BF3-9257-FC881210A0E8}">
      <dgm:prSet/>
      <dgm:spPr/>
      <dgm:t>
        <a:bodyPr/>
        <a:lstStyle/>
        <a:p>
          <a:r>
            <a:rPr lang="en-US" b="1"/>
            <a:t>Platform-independent</a:t>
          </a:r>
          <a:r>
            <a:rPr lang="en-US"/>
            <a:t>: supports </a:t>
          </a:r>
          <a:r>
            <a:rPr lang="en-US" i="1"/>
            <a:t>Write Once, Run Anywhere (WORA)</a:t>
          </a:r>
          <a:r>
            <a:rPr lang="en-US"/>
            <a:t>.</a:t>
          </a:r>
        </a:p>
      </dgm:t>
    </dgm:pt>
    <dgm:pt modelId="{F8F66AFE-2809-42EA-BE0D-FB0B66F9AA59}" type="parTrans" cxnId="{D7F85B0E-3FCC-467C-BA1E-4D7C55333A30}">
      <dgm:prSet/>
      <dgm:spPr/>
      <dgm:t>
        <a:bodyPr/>
        <a:lstStyle/>
        <a:p>
          <a:endParaRPr lang="en-US"/>
        </a:p>
      </dgm:t>
    </dgm:pt>
    <dgm:pt modelId="{7D0E874D-F74C-40A4-88A1-503C9C9778F2}" type="sibTrans" cxnId="{D7F85B0E-3FCC-467C-BA1E-4D7C55333A30}">
      <dgm:prSet/>
      <dgm:spPr/>
      <dgm:t>
        <a:bodyPr/>
        <a:lstStyle/>
        <a:p>
          <a:endParaRPr lang="en-US"/>
        </a:p>
      </dgm:t>
    </dgm:pt>
    <dgm:pt modelId="{330EF6A0-0E42-48EC-8005-73AEB91392AD}">
      <dgm:prSet/>
      <dgm:spPr/>
      <dgm:t>
        <a:bodyPr/>
        <a:lstStyle/>
        <a:p>
          <a:r>
            <a:rPr lang="en-US"/>
            <a:t>Runs on multiple operating systems like </a:t>
          </a:r>
          <a:r>
            <a:rPr lang="en-US" b="1"/>
            <a:t>Windows, Linux, Solaris</a:t>
          </a:r>
          <a:r>
            <a:rPr lang="en-US"/>
            <a:t>, etc.</a:t>
          </a:r>
        </a:p>
      </dgm:t>
    </dgm:pt>
    <dgm:pt modelId="{9DE7C584-1317-4454-8550-8BE82ED89AFD}" type="parTrans" cxnId="{E513D29F-73A6-4FE7-8755-BE4E61DF33D9}">
      <dgm:prSet/>
      <dgm:spPr/>
      <dgm:t>
        <a:bodyPr/>
        <a:lstStyle/>
        <a:p>
          <a:endParaRPr lang="en-US"/>
        </a:p>
      </dgm:t>
    </dgm:pt>
    <dgm:pt modelId="{9427AC37-5726-4E61-9ACC-EB141F531DCA}" type="sibTrans" cxnId="{E513D29F-73A6-4FE7-8755-BE4E61DF33D9}">
      <dgm:prSet/>
      <dgm:spPr/>
      <dgm:t>
        <a:bodyPr/>
        <a:lstStyle/>
        <a:p>
          <a:endParaRPr lang="en-US"/>
        </a:p>
      </dgm:t>
    </dgm:pt>
    <dgm:pt modelId="{3DCD75FE-3680-4348-95AC-FF51329ECB5B}">
      <dgm:prSet/>
      <dgm:spPr/>
      <dgm:t>
        <a:bodyPr/>
        <a:lstStyle/>
        <a:p>
          <a:r>
            <a:rPr lang="en-US" b="1"/>
            <a:t>Concurrent, class-based</a:t>
          </a:r>
          <a:r>
            <a:rPr lang="en-US"/>
            <a:t>, and </a:t>
          </a:r>
          <a:r>
            <a:rPr lang="en-US" b="1"/>
            <a:t>object-oriented</a:t>
          </a:r>
          <a:r>
            <a:rPr lang="en-US"/>
            <a:t>.</a:t>
          </a:r>
        </a:p>
      </dgm:t>
    </dgm:pt>
    <dgm:pt modelId="{54A4F3BA-0F0C-4B21-B329-B3EEA34E895E}" type="parTrans" cxnId="{6583CA44-4712-4729-A335-13F5E84524CF}">
      <dgm:prSet/>
      <dgm:spPr/>
      <dgm:t>
        <a:bodyPr/>
        <a:lstStyle/>
        <a:p>
          <a:endParaRPr lang="en-US"/>
        </a:p>
      </dgm:t>
    </dgm:pt>
    <dgm:pt modelId="{BC468152-43A1-4373-8E39-0EEE8B9D17E0}" type="sibTrans" cxnId="{6583CA44-4712-4729-A335-13F5E84524CF}">
      <dgm:prSet/>
      <dgm:spPr/>
      <dgm:t>
        <a:bodyPr/>
        <a:lstStyle/>
        <a:p>
          <a:endParaRPr lang="en-US"/>
        </a:p>
      </dgm:t>
    </dgm:pt>
    <dgm:pt modelId="{AC933DAD-CC1A-4B43-B9B6-26E39416D583}">
      <dgm:prSet/>
      <dgm:spPr/>
      <dgm:t>
        <a:bodyPr/>
        <a:lstStyle/>
        <a:p>
          <a:r>
            <a:rPr lang="en-US" b="1"/>
            <a:t>Free, simple, and easy to learn</a:t>
          </a:r>
          <a:r>
            <a:rPr lang="en-US"/>
            <a:t>.</a:t>
          </a:r>
        </a:p>
      </dgm:t>
    </dgm:pt>
    <dgm:pt modelId="{BF103685-22D5-47B7-9DDA-8329ADA32D0B}" type="parTrans" cxnId="{DBF551FC-5686-4E2A-9B4A-8FBA58D8D4C5}">
      <dgm:prSet/>
      <dgm:spPr/>
      <dgm:t>
        <a:bodyPr/>
        <a:lstStyle/>
        <a:p>
          <a:endParaRPr lang="en-US"/>
        </a:p>
      </dgm:t>
    </dgm:pt>
    <dgm:pt modelId="{D8EFEAA7-407E-4BC9-BB06-7A4A213D2DEF}" type="sibTrans" cxnId="{DBF551FC-5686-4E2A-9B4A-8FBA58D8D4C5}">
      <dgm:prSet/>
      <dgm:spPr/>
      <dgm:t>
        <a:bodyPr/>
        <a:lstStyle/>
        <a:p>
          <a:endParaRPr lang="en-US"/>
        </a:p>
      </dgm:t>
    </dgm:pt>
    <dgm:pt modelId="{91CCA80D-531D-4666-B80C-E22F9DBDE4E5}" type="pres">
      <dgm:prSet presAssocID="{3E425ECE-2C09-4170-85EB-CC6CBCAA419E}" presName="root" presStyleCnt="0">
        <dgm:presLayoutVars>
          <dgm:dir/>
          <dgm:resizeHandles val="exact"/>
        </dgm:presLayoutVars>
      </dgm:prSet>
      <dgm:spPr/>
    </dgm:pt>
    <dgm:pt modelId="{B5C71D63-D00E-4BE5-978A-C5B1AA3D67FB}" type="pres">
      <dgm:prSet presAssocID="{C7C5AB0B-143A-4D05-8705-665FB2A5E64B}" presName="compNode" presStyleCnt="0"/>
      <dgm:spPr/>
    </dgm:pt>
    <dgm:pt modelId="{89D5A86A-BE47-48CF-B632-0631CDAAFE6D}" type="pres">
      <dgm:prSet presAssocID="{C7C5AB0B-143A-4D05-8705-665FB2A5E64B}" presName="bgRect" presStyleLbl="bgShp" presStyleIdx="0" presStyleCnt="6"/>
      <dgm:spPr/>
    </dgm:pt>
    <dgm:pt modelId="{80876ACB-CAFF-4969-B642-AAFBC7561F06}" type="pres">
      <dgm:prSet presAssocID="{C7C5AB0B-143A-4D05-8705-665FB2A5E64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B02D7A21-3558-4A88-A37A-3AE2AAE26190}" type="pres">
      <dgm:prSet presAssocID="{C7C5AB0B-143A-4D05-8705-665FB2A5E64B}" presName="spaceRect" presStyleCnt="0"/>
      <dgm:spPr/>
    </dgm:pt>
    <dgm:pt modelId="{069E6BA7-61EC-4F96-9501-13E0FCE583BF}" type="pres">
      <dgm:prSet presAssocID="{C7C5AB0B-143A-4D05-8705-665FB2A5E64B}" presName="parTx" presStyleLbl="revTx" presStyleIdx="0" presStyleCnt="6">
        <dgm:presLayoutVars>
          <dgm:chMax val="0"/>
          <dgm:chPref val="0"/>
        </dgm:presLayoutVars>
      </dgm:prSet>
      <dgm:spPr/>
    </dgm:pt>
    <dgm:pt modelId="{F4880F43-1306-4707-899E-CA2F5BA37754}" type="pres">
      <dgm:prSet presAssocID="{17BB24B0-3464-4F6E-8668-DC5ADB24A408}" presName="sibTrans" presStyleCnt="0"/>
      <dgm:spPr/>
    </dgm:pt>
    <dgm:pt modelId="{9CC70873-10C1-4087-8500-5A9475094D91}" type="pres">
      <dgm:prSet presAssocID="{8016A98C-9AF1-46B7-8415-110635B291C3}" presName="compNode" presStyleCnt="0"/>
      <dgm:spPr/>
    </dgm:pt>
    <dgm:pt modelId="{A8A0727C-5BDC-44BC-AD79-709868FACA4F}" type="pres">
      <dgm:prSet presAssocID="{8016A98C-9AF1-46B7-8415-110635B291C3}" presName="bgRect" presStyleLbl="bgShp" presStyleIdx="1" presStyleCnt="6"/>
      <dgm:spPr/>
    </dgm:pt>
    <dgm:pt modelId="{7FB127DE-CC2C-4067-AD6A-DC1A574E3090}" type="pres">
      <dgm:prSet presAssocID="{8016A98C-9AF1-46B7-8415-110635B291C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8315919C-FD98-4FF7-8E60-E78D624F838C}" type="pres">
      <dgm:prSet presAssocID="{8016A98C-9AF1-46B7-8415-110635B291C3}" presName="spaceRect" presStyleCnt="0"/>
      <dgm:spPr/>
    </dgm:pt>
    <dgm:pt modelId="{73605E83-AF41-4684-9B5F-075EF91B440E}" type="pres">
      <dgm:prSet presAssocID="{8016A98C-9AF1-46B7-8415-110635B291C3}" presName="parTx" presStyleLbl="revTx" presStyleIdx="1" presStyleCnt="6">
        <dgm:presLayoutVars>
          <dgm:chMax val="0"/>
          <dgm:chPref val="0"/>
        </dgm:presLayoutVars>
      </dgm:prSet>
      <dgm:spPr/>
    </dgm:pt>
    <dgm:pt modelId="{E50AAF8E-8F4B-48EA-949B-7699081E46C2}" type="pres">
      <dgm:prSet presAssocID="{C2C81C0B-4932-4365-9F7C-123683604CBD}" presName="sibTrans" presStyleCnt="0"/>
      <dgm:spPr/>
    </dgm:pt>
    <dgm:pt modelId="{4CA104A0-5727-4750-BC83-795DC5DFC1E8}" type="pres">
      <dgm:prSet presAssocID="{EFC6F698-8360-4BF3-9257-FC881210A0E8}" presName="compNode" presStyleCnt="0"/>
      <dgm:spPr/>
    </dgm:pt>
    <dgm:pt modelId="{C6E1B3EE-6460-43B4-9391-42A9A1B8D797}" type="pres">
      <dgm:prSet presAssocID="{EFC6F698-8360-4BF3-9257-FC881210A0E8}" presName="bgRect" presStyleLbl="bgShp" presStyleIdx="2" presStyleCnt="6"/>
      <dgm:spPr/>
    </dgm:pt>
    <dgm:pt modelId="{AE9D8A76-D104-44CA-B7A2-5778F406C939}" type="pres">
      <dgm:prSet presAssocID="{EFC6F698-8360-4BF3-9257-FC881210A0E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ers"/>
        </a:ext>
      </dgm:extLst>
    </dgm:pt>
    <dgm:pt modelId="{3B7B71F0-7378-4B61-989A-D3778867F30F}" type="pres">
      <dgm:prSet presAssocID="{EFC6F698-8360-4BF3-9257-FC881210A0E8}" presName="spaceRect" presStyleCnt="0"/>
      <dgm:spPr/>
    </dgm:pt>
    <dgm:pt modelId="{863B11B5-F5E5-4EB3-85AC-16BFBC1DA426}" type="pres">
      <dgm:prSet presAssocID="{EFC6F698-8360-4BF3-9257-FC881210A0E8}" presName="parTx" presStyleLbl="revTx" presStyleIdx="2" presStyleCnt="6">
        <dgm:presLayoutVars>
          <dgm:chMax val="0"/>
          <dgm:chPref val="0"/>
        </dgm:presLayoutVars>
      </dgm:prSet>
      <dgm:spPr/>
    </dgm:pt>
    <dgm:pt modelId="{491851F0-C1C1-4A2C-87EF-F8290F087CD2}" type="pres">
      <dgm:prSet presAssocID="{7D0E874D-F74C-40A4-88A1-503C9C9778F2}" presName="sibTrans" presStyleCnt="0"/>
      <dgm:spPr/>
    </dgm:pt>
    <dgm:pt modelId="{3ED4E2DC-FF57-4DBE-83E4-376A6EE89A32}" type="pres">
      <dgm:prSet presAssocID="{330EF6A0-0E42-48EC-8005-73AEB91392AD}" presName="compNode" presStyleCnt="0"/>
      <dgm:spPr/>
    </dgm:pt>
    <dgm:pt modelId="{3E23D9E2-3992-4627-9F9F-D137352C4A85}" type="pres">
      <dgm:prSet presAssocID="{330EF6A0-0E42-48EC-8005-73AEB91392AD}" presName="bgRect" presStyleLbl="bgShp" presStyleIdx="3" presStyleCnt="6"/>
      <dgm:spPr/>
    </dgm:pt>
    <dgm:pt modelId="{8D926330-A046-49BC-8EF8-72F53B49A0FD}" type="pres">
      <dgm:prSet presAssocID="{330EF6A0-0E42-48EC-8005-73AEB91392A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8B43770D-1411-4394-87CE-77690699B386}" type="pres">
      <dgm:prSet presAssocID="{330EF6A0-0E42-48EC-8005-73AEB91392AD}" presName="spaceRect" presStyleCnt="0"/>
      <dgm:spPr/>
    </dgm:pt>
    <dgm:pt modelId="{7A09959A-BDFB-409C-9F78-5231E9373B1F}" type="pres">
      <dgm:prSet presAssocID="{330EF6A0-0E42-48EC-8005-73AEB91392AD}" presName="parTx" presStyleLbl="revTx" presStyleIdx="3" presStyleCnt="6">
        <dgm:presLayoutVars>
          <dgm:chMax val="0"/>
          <dgm:chPref val="0"/>
        </dgm:presLayoutVars>
      </dgm:prSet>
      <dgm:spPr/>
    </dgm:pt>
    <dgm:pt modelId="{46068A76-6435-46D3-9484-EA5DD6EF8BA5}" type="pres">
      <dgm:prSet presAssocID="{9427AC37-5726-4E61-9ACC-EB141F531DCA}" presName="sibTrans" presStyleCnt="0"/>
      <dgm:spPr/>
    </dgm:pt>
    <dgm:pt modelId="{69B40063-AF1D-4691-9128-F16B45413740}" type="pres">
      <dgm:prSet presAssocID="{3DCD75FE-3680-4348-95AC-FF51329ECB5B}" presName="compNode" presStyleCnt="0"/>
      <dgm:spPr/>
    </dgm:pt>
    <dgm:pt modelId="{AC224C5B-381E-429B-A529-B78D8F9D18C2}" type="pres">
      <dgm:prSet presAssocID="{3DCD75FE-3680-4348-95AC-FF51329ECB5B}" presName="bgRect" presStyleLbl="bgShp" presStyleIdx="4" presStyleCnt="6"/>
      <dgm:spPr/>
    </dgm:pt>
    <dgm:pt modelId="{B745A40F-F10A-4DE6-A6BB-3D4C6E803C36}" type="pres">
      <dgm:prSet presAssocID="{3DCD75FE-3680-4348-95AC-FF51329ECB5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3A8A0108-1ACD-4F7E-9588-965917A1AE9D}" type="pres">
      <dgm:prSet presAssocID="{3DCD75FE-3680-4348-95AC-FF51329ECB5B}" presName="spaceRect" presStyleCnt="0"/>
      <dgm:spPr/>
    </dgm:pt>
    <dgm:pt modelId="{CC7130C3-21CC-47B9-80BB-2EDA54A3DF52}" type="pres">
      <dgm:prSet presAssocID="{3DCD75FE-3680-4348-95AC-FF51329ECB5B}" presName="parTx" presStyleLbl="revTx" presStyleIdx="4" presStyleCnt="6">
        <dgm:presLayoutVars>
          <dgm:chMax val="0"/>
          <dgm:chPref val="0"/>
        </dgm:presLayoutVars>
      </dgm:prSet>
      <dgm:spPr/>
    </dgm:pt>
    <dgm:pt modelId="{457FEC1E-3371-4CCF-967D-1C9640BCF85C}" type="pres">
      <dgm:prSet presAssocID="{BC468152-43A1-4373-8E39-0EEE8B9D17E0}" presName="sibTrans" presStyleCnt="0"/>
      <dgm:spPr/>
    </dgm:pt>
    <dgm:pt modelId="{2BC3ABA6-56FD-46A7-BA24-F27EAC24A1B8}" type="pres">
      <dgm:prSet presAssocID="{AC933DAD-CC1A-4B43-B9B6-26E39416D583}" presName="compNode" presStyleCnt="0"/>
      <dgm:spPr/>
    </dgm:pt>
    <dgm:pt modelId="{58C8E7AC-3FEB-4CAF-9C25-AC7B478EEB25}" type="pres">
      <dgm:prSet presAssocID="{AC933DAD-CC1A-4B43-B9B6-26E39416D583}" presName="bgRect" presStyleLbl="bgShp" presStyleIdx="5" presStyleCnt="6"/>
      <dgm:spPr/>
    </dgm:pt>
    <dgm:pt modelId="{3F2DF2BE-37E6-47BC-AC9C-37531F570101}" type="pres">
      <dgm:prSet presAssocID="{AC933DAD-CC1A-4B43-B9B6-26E39416D58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assroom"/>
        </a:ext>
      </dgm:extLst>
    </dgm:pt>
    <dgm:pt modelId="{79383973-8A3D-4D31-8CC5-CC1D4B469881}" type="pres">
      <dgm:prSet presAssocID="{AC933DAD-CC1A-4B43-B9B6-26E39416D583}" presName="spaceRect" presStyleCnt="0"/>
      <dgm:spPr/>
    </dgm:pt>
    <dgm:pt modelId="{49C37A99-A1FB-43C5-B0DF-042D658EECDA}" type="pres">
      <dgm:prSet presAssocID="{AC933DAD-CC1A-4B43-B9B6-26E39416D583}" presName="parTx" presStyleLbl="revTx" presStyleIdx="5" presStyleCnt="6">
        <dgm:presLayoutVars>
          <dgm:chMax val="0"/>
          <dgm:chPref val="0"/>
        </dgm:presLayoutVars>
      </dgm:prSet>
      <dgm:spPr/>
    </dgm:pt>
  </dgm:ptLst>
  <dgm:cxnLst>
    <dgm:cxn modelId="{D7F85B0E-3FCC-467C-BA1E-4D7C55333A30}" srcId="{3E425ECE-2C09-4170-85EB-CC6CBCAA419E}" destId="{EFC6F698-8360-4BF3-9257-FC881210A0E8}" srcOrd="2" destOrd="0" parTransId="{F8F66AFE-2809-42EA-BE0D-FB0B66F9AA59}" sibTransId="{7D0E874D-F74C-40A4-88A1-503C9C9778F2}"/>
    <dgm:cxn modelId="{EB161E1B-1CD3-4D00-9829-8041A9DF476A}" type="presOf" srcId="{3DCD75FE-3680-4348-95AC-FF51329ECB5B}" destId="{CC7130C3-21CC-47B9-80BB-2EDA54A3DF52}" srcOrd="0" destOrd="0" presId="urn:microsoft.com/office/officeart/2018/2/layout/IconVerticalSolidList"/>
    <dgm:cxn modelId="{6583CA44-4712-4729-A335-13F5E84524CF}" srcId="{3E425ECE-2C09-4170-85EB-CC6CBCAA419E}" destId="{3DCD75FE-3680-4348-95AC-FF51329ECB5B}" srcOrd="4" destOrd="0" parTransId="{54A4F3BA-0F0C-4B21-B329-B3EEA34E895E}" sibTransId="{BC468152-43A1-4373-8E39-0EEE8B9D17E0}"/>
    <dgm:cxn modelId="{20AAFB68-9B09-491F-85AA-5B84B0B2607E}" srcId="{3E425ECE-2C09-4170-85EB-CC6CBCAA419E}" destId="{C7C5AB0B-143A-4D05-8705-665FB2A5E64B}" srcOrd="0" destOrd="0" parTransId="{5EE3D966-0395-4399-A855-94D1D8952EF5}" sibTransId="{17BB24B0-3464-4F6E-8668-DC5ADB24A408}"/>
    <dgm:cxn modelId="{6E416D4B-E014-4BD7-99D8-07C06FBE8F4F}" type="presOf" srcId="{330EF6A0-0E42-48EC-8005-73AEB91392AD}" destId="{7A09959A-BDFB-409C-9F78-5231E9373B1F}" srcOrd="0" destOrd="0" presId="urn:microsoft.com/office/officeart/2018/2/layout/IconVerticalSolidList"/>
    <dgm:cxn modelId="{70168180-310B-4622-9245-3E45CCDC4077}" type="presOf" srcId="{8016A98C-9AF1-46B7-8415-110635B291C3}" destId="{73605E83-AF41-4684-9B5F-075EF91B440E}" srcOrd="0" destOrd="0" presId="urn:microsoft.com/office/officeart/2018/2/layout/IconVerticalSolidList"/>
    <dgm:cxn modelId="{8F5CC49A-1098-4FC4-AD7E-B0152FED6AAE}" type="presOf" srcId="{AC933DAD-CC1A-4B43-B9B6-26E39416D583}" destId="{49C37A99-A1FB-43C5-B0DF-042D658EECDA}" srcOrd="0" destOrd="0" presId="urn:microsoft.com/office/officeart/2018/2/layout/IconVerticalSolidList"/>
    <dgm:cxn modelId="{8123FA9B-2C22-4B90-8294-EE5BF92BFEFC}" type="presOf" srcId="{C7C5AB0B-143A-4D05-8705-665FB2A5E64B}" destId="{069E6BA7-61EC-4F96-9501-13E0FCE583BF}" srcOrd="0" destOrd="0" presId="urn:microsoft.com/office/officeart/2018/2/layout/IconVerticalSolidList"/>
    <dgm:cxn modelId="{E513D29F-73A6-4FE7-8755-BE4E61DF33D9}" srcId="{3E425ECE-2C09-4170-85EB-CC6CBCAA419E}" destId="{330EF6A0-0E42-48EC-8005-73AEB91392AD}" srcOrd="3" destOrd="0" parTransId="{9DE7C584-1317-4454-8550-8BE82ED89AFD}" sibTransId="{9427AC37-5726-4E61-9ACC-EB141F531DCA}"/>
    <dgm:cxn modelId="{9B7CBEAB-AE7C-440D-978B-B966D5429702}" srcId="{3E425ECE-2C09-4170-85EB-CC6CBCAA419E}" destId="{8016A98C-9AF1-46B7-8415-110635B291C3}" srcOrd="1" destOrd="0" parTransId="{B6551458-ED51-400A-B66E-F6F83CDF17F0}" sibTransId="{C2C81C0B-4932-4365-9F7C-123683604CBD}"/>
    <dgm:cxn modelId="{06C687DC-0BDB-4A9C-A726-F1655C09A731}" type="presOf" srcId="{EFC6F698-8360-4BF3-9257-FC881210A0E8}" destId="{863B11B5-F5E5-4EB3-85AC-16BFBC1DA426}" srcOrd="0" destOrd="0" presId="urn:microsoft.com/office/officeart/2018/2/layout/IconVerticalSolidList"/>
    <dgm:cxn modelId="{947E06ED-9E8D-43B8-9D68-3B7E92D8F365}" type="presOf" srcId="{3E425ECE-2C09-4170-85EB-CC6CBCAA419E}" destId="{91CCA80D-531D-4666-B80C-E22F9DBDE4E5}" srcOrd="0" destOrd="0" presId="urn:microsoft.com/office/officeart/2018/2/layout/IconVerticalSolidList"/>
    <dgm:cxn modelId="{DBF551FC-5686-4E2A-9B4A-8FBA58D8D4C5}" srcId="{3E425ECE-2C09-4170-85EB-CC6CBCAA419E}" destId="{AC933DAD-CC1A-4B43-B9B6-26E39416D583}" srcOrd="5" destOrd="0" parTransId="{BF103685-22D5-47B7-9DDA-8329ADA32D0B}" sibTransId="{D8EFEAA7-407E-4BC9-BB06-7A4A213D2DEF}"/>
    <dgm:cxn modelId="{405FC2E9-9A35-4A91-93E6-10DE3D67E44B}" type="presParOf" srcId="{91CCA80D-531D-4666-B80C-E22F9DBDE4E5}" destId="{B5C71D63-D00E-4BE5-978A-C5B1AA3D67FB}" srcOrd="0" destOrd="0" presId="urn:microsoft.com/office/officeart/2018/2/layout/IconVerticalSolidList"/>
    <dgm:cxn modelId="{8977F3EF-3166-40A3-9713-B07D31CB4FA7}" type="presParOf" srcId="{B5C71D63-D00E-4BE5-978A-C5B1AA3D67FB}" destId="{89D5A86A-BE47-48CF-B632-0631CDAAFE6D}" srcOrd="0" destOrd="0" presId="urn:microsoft.com/office/officeart/2018/2/layout/IconVerticalSolidList"/>
    <dgm:cxn modelId="{9488504B-494E-46F1-A427-225EE4E28B8D}" type="presParOf" srcId="{B5C71D63-D00E-4BE5-978A-C5B1AA3D67FB}" destId="{80876ACB-CAFF-4969-B642-AAFBC7561F06}" srcOrd="1" destOrd="0" presId="urn:microsoft.com/office/officeart/2018/2/layout/IconVerticalSolidList"/>
    <dgm:cxn modelId="{BB05375E-F6B6-4EBE-8287-9A0224129074}" type="presParOf" srcId="{B5C71D63-D00E-4BE5-978A-C5B1AA3D67FB}" destId="{B02D7A21-3558-4A88-A37A-3AE2AAE26190}" srcOrd="2" destOrd="0" presId="urn:microsoft.com/office/officeart/2018/2/layout/IconVerticalSolidList"/>
    <dgm:cxn modelId="{CDE4EFF5-B86F-4E6B-A314-82229697AA6A}" type="presParOf" srcId="{B5C71D63-D00E-4BE5-978A-C5B1AA3D67FB}" destId="{069E6BA7-61EC-4F96-9501-13E0FCE583BF}" srcOrd="3" destOrd="0" presId="urn:microsoft.com/office/officeart/2018/2/layout/IconVerticalSolidList"/>
    <dgm:cxn modelId="{F5007C34-EFC9-4182-A7E1-F0E1BA431B16}" type="presParOf" srcId="{91CCA80D-531D-4666-B80C-E22F9DBDE4E5}" destId="{F4880F43-1306-4707-899E-CA2F5BA37754}" srcOrd="1" destOrd="0" presId="urn:microsoft.com/office/officeart/2018/2/layout/IconVerticalSolidList"/>
    <dgm:cxn modelId="{BE73E52D-2F6C-49A3-B0DB-471422401858}" type="presParOf" srcId="{91CCA80D-531D-4666-B80C-E22F9DBDE4E5}" destId="{9CC70873-10C1-4087-8500-5A9475094D91}" srcOrd="2" destOrd="0" presId="urn:microsoft.com/office/officeart/2018/2/layout/IconVerticalSolidList"/>
    <dgm:cxn modelId="{9D923BAC-EB11-4D1B-8987-31D49AC353F8}" type="presParOf" srcId="{9CC70873-10C1-4087-8500-5A9475094D91}" destId="{A8A0727C-5BDC-44BC-AD79-709868FACA4F}" srcOrd="0" destOrd="0" presId="urn:microsoft.com/office/officeart/2018/2/layout/IconVerticalSolidList"/>
    <dgm:cxn modelId="{9738744F-21D8-4028-B363-91F737A7DD8B}" type="presParOf" srcId="{9CC70873-10C1-4087-8500-5A9475094D91}" destId="{7FB127DE-CC2C-4067-AD6A-DC1A574E3090}" srcOrd="1" destOrd="0" presId="urn:microsoft.com/office/officeart/2018/2/layout/IconVerticalSolidList"/>
    <dgm:cxn modelId="{E78DFF98-3F9E-4D6B-B18C-23CF6F824E04}" type="presParOf" srcId="{9CC70873-10C1-4087-8500-5A9475094D91}" destId="{8315919C-FD98-4FF7-8E60-E78D624F838C}" srcOrd="2" destOrd="0" presId="urn:microsoft.com/office/officeart/2018/2/layout/IconVerticalSolidList"/>
    <dgm:cxn modelId="{3AF004AD-D3C3-459E-99F8-11AD34B3B7D2}" type="presParOf" srcId="{9CC70873-10C1-4087-8500-5A9475094D91}" destId="{73605E83-AF41-4684-9B5F-075EF91B440E}" srcOrd="3" destOrd="0" presId="urn:microsoft.com/office/officeart/2018/2/layout/IconVerticalSolidList"/>
    <dgm:cxn modelId="{F1C4428C-2548-4DA1-AAE6-0AF66513C64C}" type="presParOf" srcId="{91CCA80D-531D-4666-B80C-E22F9DBDE4E5}" destId="{E50AAF8E-8F4B-48EA-949B-7699081E46C2}" srcOrd="3" destOrd="0" presId="urn:microsoft.com/office/officeart/2018/2/layout/IconVerticalSolidList"/>
    <dgm:cxn modelId="{BBBD8377-FD82-4852-99A7-741501AD9846}" type="presParOf" srcId="{91CCA80D-531D-4666-B80C-E22F9DBDE4E5}" destId="{4CA104A0-5727-4750-BC83-795DC5DFC1E8}" srcOrd="4" destOrd="0" presId="urn:microsoft.com/office/officeart/2018/2/layout/IconVerticalSolidList"/>
    <dgm:cxn modelId="{AADA1266-A9A9-4C09-8763-94DC4CD81E71}" type="presParOf" srcId="{4CA104A0-5727-4750-BC83-795DC5DFC1E8}" destId="{C6E1B3EE-6460-43B4-9391-42A9A1B8D797}" srcOrd="0" destOrd="0" presId="urn:microsoft.com/office/officeart/2018/2/layout/IconVerticalSolidList"/>
    <dgm:cxn modelId="{80A819CE-C31D-4A34-9A98-D45FDE0E670C}" type="presParOf" srcId="{4CA104A0-5727-4750-BC83-795DC5DFC1E8}" destId="{AE9D8A76-D104-44CA-B7A2-5778F406C939}" srcOrd="1" destOrd="0" presId="urn:microsoft.com/office/officeart/2018/2/layout/IconVerticalSolidList"/>
    <dgm:cxn modelId="{3E98F603-C565-4850-84C0-6FF85FC68CFD}" type="presParOf" srcId="{4CA104A0-5727-4750-BC83-795DC5DFC1E8}" destId="{3B7B71F0-7378-4B61-989A-D3778867F30F}" srcOrd="2" destOrd="0" presId="urn:microsoft.com/office/officeart/2018/2/layout/IconVerticalSolidList"/>
    <dgm:cxn modelId="{8AAD1337-2E9B-4714-809A-06872E29FFEC}" type="presParOf" srcId="{4CA104A0-5727-4750-BC83-795DC5DFC1E8}" destId="{863B11B5-F5E5-4EB3-85AC-16BFBC1DA426}" srcOrd="3" destOrd="0" presId="urn:microsoft.com/office/officeart/2018/2/layout/IconVerticalSolidList"/>
    <dgm:cxn modelId="{FA9A435F-03FE-498C-A84E-1E3B0D0EA478}" type="presParOf" srcId="{91CCA80D-531D-4666-B80C-E22F9DBDE4E5}" destId="{491851F0-C1C1-4A2C-87EF-F8290F087CD2}" srcOrd="5" destOrd="0" presId="urn:microsoft.com/office/officeart/2018/2/layout/IconVerticalSolidList"/>
    <dgm:cxn modelId="{C7E28714-9F5A-4AD3-8B6B-96B800410E56}" type="presParOf" srcId="{91CCA80D-531D-4666-B80C-E22F9DBDE4E5}" destId="{3ED4E2DC-FF57-4DBE-83E4-376A6EE89A32}" srcOrd="6" destOrd="0" presId="urn:microsoft.com/office/officeart/2018/2/layout/IconVerticalSolidList"/>
    <dgm:cxn modelId="{76AC8222-6197-403D-B928-CDC68C7DEC4F}" type="presParOf" srcId="{3ED4E2DC-FF57-4DBE-83E4-376A6EE89A32}" destId="{3E23D9E2-3992-4627-9F9F-D137352C4A85}" srcOrd="0" destOrd="0" presId="urn:microsoft.com/office/officeart/2018/2/layout/IconVerticalSolidList"/>
    <dgm:cxn modelId="{290DA755-EC2E-407E-8867-C9DE75D05CD4}" type="presParOf" srcId="{3ED4E2DC-FF57-4DBE-83E4-376A6EE89A32}" destId="{8D926330-A046-49BC-8EF8-72F53B49A0FD}" srcOrd="1" destOrd="0" presId="urn:microsoft.com/office/officeart/2018/2/layout/IconVerticalSolidList"/>
    <dgm:cxn modelId="{F8D323E1-65A1-4C8B-A9AB-A7CC6D8EAECF}" type="presParOf" srcId="{3ED4E2DC-FF57-4DBE-83E4-376A6EE89A32}" destId="{8B43770D-1411-4394-87CE-77690699B386}" srcOrd="2" destOrd="0" presId="urn:microsoft.com/office/officeart/2018/2/layout/IconVerticalSolidList"/>
    <dgm:cxn modelId="{525E4BF9-34DC-4AD1-9756-EA66D8B4B4B1}" type="presParOf" srcId="{3ED4E2DC-FF57-4DBE-83E4-376A6EE89A32}" destId="{7A09959A-BDFB-409C-9F78-5231E9373B1F}" srcOrd="3" destOrd="0" presId="urn:microsoft.com/office/officeart/2018/2/layout/IconVerticalSolidList"/>
    <dgm:cxn modelId="{5E7F1C87-5646-48B3-97E6-881C00337FB1}" type="presParOf" srcId="{91CCA80D-531D-4666-B80C-E22F9DBDE4E5}" destId="{46068A76-6435-46D3-9484-EA5DD6EF8BA5}" srcOrd="7" destOrd="0" presId="urn:microsoft.com/office/officeart/2018/2/layout/IconVerticalSolidList"/>
    <dgm:cxn modelId="{3A3BB3A8-F7A9-45A5-92A0-BE5DD042BB63}" type="presParOf" srcId="{91CCA80D-531D-4666-B80C-E22F9DBDE4E5}" destId="{69B40063-AF1D-4691-9128-F16B45413740}" srcOrd="8" destOrd="0" presId="urn:microsoft.com/office/officeart/2018/2/layout/IconVerticalSolidList"/>
    <dgm:cxn modelId="{5518912C-FF44-4BC8-9C9B-7BD5CD76C095}" type="presParOf" srcId="{69B40063-AF1D-4691-9128-F16B45413740}" destId="{AC224C5B-381E-429B-A529-B78D8F9D18C2}" srcOrd="0" destOrd="0" presId="urn:microsoft.com/office/officeart/2018/2/layout/IconVerticalSolidList"/>
    <dgm:cxn modelId="{B8584E2B-6DF3-4557-9CCF-715A72762042}" type="presParOf" srcId="{69B40063-AF1D-4691-9128-F16B45413740}" destId="{B745A40F-F10A-4DE6-A6BB-3D4C6E803C36}" srcOrd="1" destOrd="0" presId="urn:microsoft.com/office/officeart/2018/2/layout/IconVerticalSolidList"/>
    <dgm:cxn modelId="{BC710D87-B058-4F83-99E8-EA4B5B27DA5C}" type="presParOf" srcId="{69B40063-AF1D-4691-9128-F16B45413740}" destId="{3A8A0108-1ACD-4F7E-9588-965917A1AE9D}" srcOrd="2" destOrd="0" presId="urn:microsoft.com/office/officeart/2018/2/layout/IconVerticalSolidList"/>
    <dgm:cxn modelId="{1543E87C-E64F-4218-BF9D-57B5F52E47ED}" type="presParOf" srcId="{69B40063-AF1D-4691-9128-F16B45413740}" destId="{CC7130C3-21CC-47B9-80BB-2EDA54A3DF52}" srcOrd="3" destOrd="0" presId="urn:microsoft.com/office/officeart/2018/2/layout/IconVerticalSolidList"/>
    <dgm:cxn modelId="{DCBE83D6-7DAF-47E7-A322-BFD1E768FAB3}" type="presParOf" srcId="{91CCA80D-531D-4666-B80C-E22F9DBDE4E5}" destId="{457FEC1E-3371-4CCF-967D-1C9640BCF85C}" srcOrd="9" destOrd="0" presId="urn:microsoft.com/office/officeart/2018/2/layout/IconVerticalSolidList"/>
    <dgm:cxn modelId="{595353EB-E39C-44A6-BA69-D04AD3796467}" type="presParOf" srcId="{91CCA80D-531D-4666-B80C-E22F9DBDE4E5}" destId="{2BC3ABA6-56FD-46A7-BA24-F27EAC24A1B8}" srcOrd="10" destOrd="0" presId="urn:microsoft.com/office/officeart/2018/2/layout/IconVerticalSolidList"/>
    <dgm:cxn modelId="{5940A437-CC71-46BC-BC3C-CCBEE86D6894}" type="presParOf" srcId="{2BC3ABA6-56FD-46A7-BA24-F27EAC24A1B8}" destId="{58C8E7AC-3FEB-4CAF-9C25-AC7B478EEB25}" srcOrd="0" destOrd="0" presId="urn:microsoft.com/office/officeart/2018/2/layout/IconVerticalSolidList"/>
    <dgm:cxn modelId="{2472220D-7313-4215-8A21-357207C9E6E9}" type="presParOf" srcId="{2BC3ABA6-56FD-46A7-BA24-F27EAC24A1B8}" destId="{3F2DF2BE-37E6-47BC-AC9C-37531F570101}" srcOrd="1" destOrd="0" presId="urn:microsoft.com/office/officeart/2018/2/layout/IconVerticalSolidList"/>
    <dgm:cxn modelId="{345B111A-32FC-4460-9441-4723D1A68867}" type="presParOf" srcId="{2BC3ABA6-56FD-46A7-BA24-F27EAC24A1B8}" destId="{79383973-8A3D-4D31-8CC5-CC1D4B469881}" srcOrd="2" destOrd="0" presId="urn:microsoft.com/office/officeart/2018/2/layout/IconVerticalSolidList"/>
    <dgm:cxn modelId="{A188708D-1407-4B40-A322-C0E6A8D3FAB2}" type="presParOf" srcId="{2BC3ABA6-56FD-46A7-BA24-F27EAC24A1B8}" destId="{49C37A99-A1FB-43C5-B0DF-042D658EECD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007B93-2CFE-4465-A532-CC07916C99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6BF510-B8E0-4FBD-AD62-212B189308FD}">
      <dgm:prSet custT="1"/>
      <dgm:spPr/>
      <dgm:t>
        <a:bodyPr/>
        <a:lstStyle/>
        <a:p>
          <a:pPr>
            <a:lnSpc>
              <a:spcPct val="100000"/>
            </a:lnSpc>
          </a:pPr>
          <a:r>
            <a:rPr lang="en-US" sz="1800" dirty="0"/>
            <a:t>Java is an object-oriented programming language. </a:t>
          </a:r>
        </a:p>
      </dgm:t>
    </dgm:pt>
    <dgm:pt modelId="{00D8A67C-55B3-47DE-BA9F-95AE354A0DB7}" type="parTrans" cxnId="{99F6F8D5-840C-4F77-A0AB-952614C72FD6}">
      <dgm:prSet/>
      <dgm:spPr/>
      <dgm:t>
        <a:bodyPr/>
        <a:lstStyle/>
        <a:p>
          <a:endParaRPr lang="en-US"/>
        </a:p>
      </dgm:t>
    </dgm:pt>
    <dgm:pt modelId="{1C952034-524F-48B7-9C70-356B057DF6D7}" type="sibTrans" cxnId="{99F6F8D5-840C-4F77-A0AB-952614C72FD6}">
      <dgm:prSet/>
      <dgm:spPr/>
      <dgm:t>
        <a:bodyPr/>
        <a:lstStyle/>
        <a:p>
          <a:endParaRPr lang="en-US"/>
        </a:p>
      </dgm:t>
    </dgm:pt>
    <dgm:pt modelId="{126A1213-8EA9-462F-B9AD-6C3354C989BF}">
      <dgm:prSet custT="1"/>
      <dgm:spPr/>
      <dgm:t>
        <a:bodyPr/>
        <a:lstStyle/>
        <a:p>
          <a:pPr>
            <a:lnSpc>
              <a:spcPct val="100000"/>
            </a:lnSpc>
          </a:pPr>
          <a:r>
            <a:rPr lang="en-US" sz="1800" dirty="0"/>
            <a:t>Everything in Java is associated with classes and </a:t>
          </a:r>
          <a:r>
            <a:rPr lang="en-US" sz="1800" dirty="0" err="1"/>
            <a:t>objects.It</a:t>
          </a:r>
          <a:r>
            <a:rPr lang="en-US" sz="1800" dirty="0"/>
            <a:t> supports</a:t>
          </a:r>
        </a:p>
      </dgm:t>
    </dgm:pt>
    <dgm:pt modelId="{5FC65EE2-DE45-49FB-A3EA-3EBB4A2F6D58}" type="parTrans" cxnId="{A4C4F269-F983-4C77-92B4-C6E83CE4700F}">
      <dgm:prSet/>
      <dgm:spPr/>
      <dgm:t>
        <a:bodyPr/>
        <a:lstStyle/>
        <a:p>
          <a:endParaRPr lang="en-US"/>
        </a:p>
      </dgm:t>
    </dgm:pt>
    <dgm:pt modelId="{C4AA2935-7578-4448-87DE-198C45D6C8D9}" type="sibTrans" cxnId="{A4C4F269-F983-4C77-92B4-C6E83CE4700F}">
      <dgm:prSet/>
      <dgm:spPr/>
      <dgm:t>
        <a:bodyPr/>
        <a:lstStyle/>
        <a:p>
          <a:endParaRPr lang="en-US"/>
        </a:p>
      </dgm:t>
    </dgm:pt>
    <dgm:pt modelId="{A2A2C0BF-3B1E-46C6-A5A6-53F3804AAE57}">
      <dgm:prSet custT="1"/>
      <dgm:spPr/>
      <dgm:t>
        <a:bodyPr/>
        <a:lstStyle/>
        <a:p>
          <a:pPr>
            <a:lnSpc>
              <a:spcPct val="100000"/>
            </a:lnSpc>
          </a:pPr>
          <a:r>
            <a:rPr lang="en-US" sz="1800" b="1" dirty="0"/>
            <a:t>Encapsulation</a:t>
          </a:r>
          <a:r>
            <a:rPr lang="en-US" sz="1800" dirty="0"/>
            <a:t> – Binding data and methods together</a:t>
          </a:r>
        </a:p>
      </dgm:t>
    </dgm:pt>
    <dgm:pt modelId="{025148B1-23EC-4A2A-A937-48CEDEA2108D}" type="parTrans" cxnId="{2F37D3B7-90F1-4E17-9A62-5183DE1AC4E5}">
      <dgm:prSet/>
      <dgm:spPr/>
      <dgm:t>
        <a:bodyPr/>
        <a:lstStyle/>
        <a:p>
          <a:endParaRPr lang="en-US"/>
        </a:p>
      </dgm:t>
    </dgm:pt>
    <dgm:pt modelId="{D2C88E5D-18F0-47EB-BA68-90B0C1EC9238}" type="sibTrans" cxnId="{2F37D3B7-90F1-4E17-9A62-5183DE1AC4E5}">
      <dgm:prSet/>
      <dgm:spPr/>
      <dgm:t>
        <a:bodyPr/>
        <a:lstStyle/>
        <a:p>
          <a:endParaRPr lang="en-US"/>
        </a:p>
      </dgm:t>
    </dgm:pt>
    <dgm:pt modelId="{BC64EB99-FCD2-4426-89DB-8596983B4FCB}">
      <dgm:prSet custT="1"/>
      <dgm:spPr/>
      <dgm:t>
        <a:bodyPr/>
        <a:lstStyle/>
        <a:p>
          <a:pPr>
            <a:lnSpc>
              <a:spcPct val="100000"/>
            </a:lnSpc>
          </a:pPr>
          <a:r>
            <a:rPr lang="en-US" sz="1800" b="1" dirty="0"/>
            <a:t>Inheritance</a:t>
          </a:r>
          <a:r>
            <a:rPr lang="en-US" sz="1800" dirty="0"/>
            <a:t> – Reusing code by deriving new classes</a:t>
          </a:r>
        </a:p>
      </dgm:t>
    </dgm:pt>
    <dgm:pt modelId="{9B84249B-CF50-4CCE-8C1D-C97FAB031219}" type="parTrans" cxnId="{70D71955-520E-4CD4-8963-243D7D164BA5}">
      <dgm:prSet/>
      <dgm:spPr/>
      <dgm:t>
        <a:bodyPr/>
        <a:lstStyle/>
        <a:p>
          <a:endParaRPr lang="en-US"/>
        </a:p>
      </dgm:t>
    </dgm:pt>
    <dgm:pt modelId="{50AB0BBF-79F2-4C60-9F0B-9FB090AE2B91}" type="sibTrans" cxnId="{70D71955-520E-4CD4-8963-243D7D164BA5}">
      <dgm:prSet/>
      <dgm:spPr/>
      <dgm:t>
        <a:bodyPr/>
        <a:lstStyle/>
        <a:p>
          <a:endParaRPr lang="en-US"/>
        </a:p>
      </dgm:t>
    </dgm:pt>
    <dgm:pt modelId="{82934D05-8BC4-475D-A9A0-9620653C7CD3}">
      <dgm:prSet custT="1"/>
      <dgm:spPr/>
      <dgm:t>
        <a:bodyPr/>
        <a:lstStyle/>
        <a:p>
          <a:pPr>
            <a:lnSpc>
              <a:spcPct val="100000"/>
            </a:lnSpc>
          </a:pPr>
          <a:r>
            <a:rPr lang="en-US" sz="1800" b="1" dirty="0"/>
            <a:t>Polymorphism</a:t>
          </a:r>
          <a:r>
            <a:rPr lang="en-US" sz="1800" dirty="0"/>
            <a:t> – One interface, multiple implementations</a:t>
          </a:r>
        </a:p>
      </dgm:t>
    </dgm:pt>
    <dgm:pt modelId="{03F52CE5-16CB-4347-93FD-BDAD8DDF4B65}" type="parTrans" cxnId="{B947153D-8240-4681-A209-36C24925D72E}">
      <dgm:prSet/>
      <dgm:spPr/>
      <dgm:t>
        <a:bodyPr/>
        <a:lstStyle/>
        <a:p>
          <a:endParaRPr lang="en-US"/>
        </a:p>
      </dgm:t>
    </dgm:pt>
    <dgm:pt modelId="{31A8BD36-1FED-4C53-86C3-7885E89AEBE8}" type="sibTrans" cxnId="{B947153D-8240-4681-A209-36C24925D72E}">
      <dgm:prSet/>
      <dgm:spPr/>
      <dgm:t>
        <a:bodyPr/>
        <a:lstStyle/>
        <a:p>
          <a:endParaRPr lang="en-US"/>
        </a:p>
      </dgm:t>
    </dgm:pt>
    <dgm:pt modelId="{51A3C558-8505-4E6A-92E2-732AA5405A63}">
      <dgm:prSet custT="1"/>
      <dgm:spPr/>
      <dgm:t>
        <a:bodyPr/>
        <a:lstStyle/>
        <a:p>
          <a:pPr>
            <a:lnSpc>
              <a:spcPct val="100000"/>
            </a:lnSpc>
          </a:pPr>
          <a:r>
            <a:rPr lang="en-US" sz="1800" b="1" dirty="0"/>
            <a:t>Abstraction</a:t>
          </a:r>
          <a:r>
            <a:rPr lang="en-US" sz="1800" dirty="0"/>
            <a:t> – Hiding implementation details</a:t>
          </a:r>
        </a:p>
      </dgm:t>
    </dgm:pt>
    <dgm:pt modelId="{B24CD0AD-52F5-4673-8AAE-28A91DC0CB4B}" type="parTrans" cxnId="{F10F1D62-24A8-446B-AB94-A5545CA09F1C}">
      <dgm:prSet/>
      <dgm:spPr/>
      <dgm:t>
        <a:bodyPr/>
        <a:lstStyle/>
        <a:p>
          <a:endParaRPr lang="en-US"/>
        </a:p>
      </dgm:t>
    </dgm:pt>
    <dgm:pt modelId="{6BCDDCE7-0C1B-44A9-9399-23C5F42C8842}" type="sibTrans" cxnId="{F10F1D62-24A8-446B-AB94-A5545CA09F1C}">
      <dgm:prSet/>
      <dgm:spPr/>
      <dgm:t>
        <a:bodyPr/>
        <a:lstStyle/>
        <a:p>
          <a:endParaRPr lang="en-US"/>
        </a:p>
      </dgm:t>
    </dgm:pt>
    <dgm:pt modelId="{35E2D061-914C-4760-BBBD-782952D4378B}">
      <dgm:prSet custT="1"/>
      <dgm:spPr/>
      <dgm:t>
        <a:bodyPr/>
        <a:lstStyle/>
        <a:p>
          <a:pPr>
            <a:lnSpc>
              <a:spcPct val="100000"/>
            </a:lnSpc>
          </a:pPr>
          <a:r>
            <a:rPr lang="en-US" sz="1800" dirty="0"/>
            <a:t>This improves code reusability, flexibility, and maintainability.</a:t>
          </a:r>
        </a:p>
      </dgm:t>
    </dgm:pt>
    <dgm:pt modelId="{E6D27991-2F7A-4EA3-933E-17335C52B09A}" type="parTrans" cxnId="{584452FB-A9B2-4D5E-A635-E52243BA8E2D}">
      <dgm:prSet/>
      <dgm:spPr/>
      <dgm:t>
        <a:bodyPr/>
        <a:lstStyle/>
        <a:p>
          <a:endParaRPr lang="en-US"/>
        </a:p>
      </dgm:t>
    </dgm:pt>
    <dgm:pt modelId="{2BC5C6F6-862C-450A-92E8-11D6002D6091}" type="sibTrans" cxnId="{584452FB-A9B2-4D5E-A635-E52243BA8E2D}">
      <dgm:prSet/>
      <dgm:spPr/>
      <dgm:t>
        <a:bodyPr/>
        <a:lstStyle/>
        <a:p>
          <a:endParaRPr lang="en-US"/>
        </a:p>
      </dgm:t>
    </dgm:pt>
    <dgm:pt modelId="{99CE1E66-3ADC-4AAB-BE9B-881D39A9C655}" type="pres">
      <dgm:prSet presAssocID="{2C007B93-2CFE-4465-A532-CC07916C990C}" presName="root" presStyleCnt="0">
        <dgm:presLayoutVars>
          <dgm:dir/>
          <dgm:resizeHandles val="exact"/>
        </dgm:presLayoutVars>
      </dgm:prSet>
      <dgm:spPr/>
    </dgm:pt>
    <dgm:pt modelId="{E69D38F7-A474-4768-A54E-BEEC4A45BF51}" type="pres">
      <dgm:prSet presAssocID="{966BF510-B8E0-4FBD-AD62-212B189308FD}" presName="compNode" presStyleCnt="0"/>
      <dgm:spPr/>
    </dgm:pt>
    <dgm:pt modelId="{2CBCEC72-4120-4B64-A20D-8A8D8D93BC6F}" type="pres">
      <dgm:prSet presAssocID="{966BF510-B8E0-4FBD-AD62-212B189308FD}" presName="bgRect" presStyleLbl="bgShp" presStyleIdx="0" presStyleCnt="7"/>
      <dgm:spPr/>
    </dgm:pt>
    <dgm:pt modelId="{8C18249B-AAA2-4C84-B88C-387FFE558C2D}" type="pres">
      <dgm:prSet presAssocID="{966BF510-B8E0-4FBD-AD62-212B189308F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2CD12601-05C5-47C6-9D87-BB128B07E4EA}" type="pres">
      <dgm:prSet presAssocID="{966BF510-B8E0-4FBD-AD62-212B189308FD}" presName="spaceRect" presStyleCnt="0"/>
      <dgm:spPr/>
    </dgm:pt>
    <dgm:pt modelId="{CF602555-A5C3-44FC-AF1F-A05FA614AF3F}" type="pres">
      <dgm:prSet presAssocID="{966BF510-B8E0-4FBD-AD62-212B189308FD}" presName="parTx" presStyleLbl="revTx" presStyleIdx="0" presStyleCnt="7">
        <dgm:presLayoutVars>
          <dgm:chMax val="0"/>
          <dgm:chPref val="0"/>
        </dgm:presLayoutVars>
      </dgm:prSet>
      <dgm:spPr/>
    </dgm:pt>
    <dgm:pt modelId="{DB9215AD-22E2-4CD9-8822-205BCB126DA8}" type="pres">
      <dgm:prSet presAssocID="{1C952034-524F-48B7-9C70-356B057DF6D7}" presName="sibTrans" presStyleCnt="0"/>
      <dgm:spPr/>
    </dgm:pt>
    <dgm:pt modelId="{0BDF7995-2006-410B-B0B1-D94CA89ACFDE}" type="pres">
      <dgm:prSet presAssocID="{126A1213-8EA9-462F-B9AD-6C3354C989BF}" presName="compNode" presStyleCnt="0"/>
      <dgm:spPr/>
    </dgm:pt>
    <dgm:pt modelId="{3BF7CF1D-3DA7-4C79-911A-7DCFA0848A10}" type="pres">
      <dgm:prSet presAssocID="{126A1213-8EA9-462F-B9AD-6C3354C989BF}" presName="bgRect" presStyleLbl="bgShp" presStyleIdx="1" presStyleCnt="7"/>
      <dgm:spPr/>
    </dgm:pt>
    <dgm:pt modelId="{00C508FF-83EF-4EB2-8A93-90345F76B101}" type="pres">
      <dgm:prSet presAssocID="{126A1213-8EA9-462F-B9AD-6C3354C989B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176E1B03-C808-489D-B7B8-89F824249184}" type="pres">
      <dgm:prSet presAssocID="{126A1213-8EA9-462F-B9AD-6C3354C989BF}" presName="spaceRect" presStyleCnt="0"/>
      <dgm:spPr/>
    </dgm:pt>
    <dgm:pt modelId="{562E1046-D66A-44A4-9F09-DB985C6D3CC9}" type="pres">
      <dgm:prSet presAssocID="{126A1213-8EA9-462F-B9AD-6C3354C989BF}" presName="parTx" presStyleLbl="revTx" presStyleIdx="1" presStyleCnt="7">
        <dgm:presLayoutVars>
          <dgm:chMax val="0"/>
          <dgm:chPref val="0"/>
        </dgm:presLayoutVars>
      </dgm:prSet>
      <dgm:spPr/>
    </dgm:pt>
    <dgm:pt modelId="{1151A1E3-2C64-4AD9-A538-AD9A8FDAEEB6}" type="pres">
      <dgm:prSet presAssocID="{C4AA2935-7578-4448-87DE-198C45D6C8D9}" presName="sibTrans" presStyleCnt="0"/>
      <dgm:spPr/>
    </dgm:pt>
    <dgm:pt modelId="{E69AF5BA-D020-4504-8299-8789C2AB98DB}" type="pres">
      <dgm:prSet presAssocID="{A2A2C0BF-3B1E-46C6-A5A6-53F3804AAE57}" presName="compNode" presStyleCnt="0"/>
      <dgm:spPr/>
    </dgm:pt>
    <dgm:pt modelId="{1BFFB387-921E-492B-AE0F-C07BA0BD273E}" type="pres">
      <dgm:prSet presAssocID="{A2A2C0BF-3B1E-46C6-A5A6-53F3804AAE57}" presName="bgRect" presStyleLbl="bgShp" presStyleIdx="2" presStyleCnt="7"/>
      <dgm:spPr/>
    </dgm:pt>
    <dgm:pt modelId="{E8732030-6B32-4C44-AFC2-D1D8611983D4}" type="pres">
      <dgm:prSet presAssocID="{A2A2C0BF-3B1E-46C6-A5A6-53F3804AAE5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redder"/>
        </a:ext>
      </dgm:extLst>
    </dgm:pt>
    <dgm:pt modelId="{061630BC-C2BB-4478-9CB8-79DF3F9501D5}" type="pres">
      <dgm:prSet presAssocID="{A2A2C0BF-3B1E-46C6-A5A6-53F3804AAE57}" presName="spaceRect" presStyleCnt="0"/>
      <dgm:spPr/>
    </dgm:pt>
    <dgm:pt modelId="{784DDDF8-C456-43B3-B67B-1BF578F17046}" type="pres">
      <dgm:prSet presAssocID="{A2A2C0BF-3B1E-46C6-A5A6-53F3804AAE57}" presName="parTx" presStyleLbl="revTx" presStyleIdx="2" presStyleCnt="7">
        <dgm:presLayoutVars>
          <dgm:chMax val="0"/>
          <dgm:chPref val="0"/>
        </dgm:presLayoutVars>
      </dgm:prSet>
      <dgm:spPr/>
    </dgm:pt>
    <dgm:pt modelId="{42DE9A25-0265-450F-9586-B5B559B6E3BB}" type="pres">
      <dgm:prSet presAssocID="{D2C88E5D-18F0-47EB-BA68-90B0C1EC9238}" presName="sibTrans" presStyleCnt="0"/>
      <dgm:spPr/>
    </dgm:pt>
    <dgm:pt modelId="{8BACE621-96E2-4023-AD99-2C06F9426A6C}" type="pres">
      <dgm:prSet presAssocID="{BC64EB99-FCD2-4426-89DB-8596983B4FCB}" presName="compNode" presStyleCnt="0"/>
      <dgm:spPr/>
    </dgm:pt>
    <dgm:pt modelId="{EC05503A-8526-4231-8DE6-E962AA85E4F7}" type="pres">
      <dgm:prSet presAssocID="{BC64EB99-FCD2-4426-89DB-8596983B4FCB}" presName="bgRect" presStyleLbl="bgShp" presStyleIdx="3" presStyleCnt="7"/>
      <dgm:spPr/>
    </dgm:pt>
    <dgm:pt modelId="{14440748-DFAD-48D1-963D-14662021BA84}" type="pres">
      <dgm:prSet presAssocID="{BC64EB99-FCD2-4426-89DB-8596983B4FC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oster"/>
        </a:ext>
      </dgm:extLst>
    </dgm:pt>
    <dgm:pt modelId="{CAC342B1-14BB-451E-A466-5C25810F1476}" type="pres">
      <dgm:prSet presAssocID="{BC64EB99-FCD2-4426-89DB-8596983B4FCB}" presName="spaceRect" presStyleCnt="0"/>
      <dgm:spPr/>
    </dgm:pt>
    <dgm:pt modelId="{4728376F-7BF8-442A-9718-F9C993BF80E5}" type="pres">
      <dgm:prSet presAssocID="{BC64EB99-FCD2-4426-89DB-8596983B4FCB}" presName="parTx" presStyleLbl="revTx" presStyleIdx="3" presStyleCnt="7">
        <dgm:presLayoutVars>
          <dgm:chMax val="0"/>
          <dgm:chPref val="0"/>
        </dgm:presLayoutVars>
      </dgm:prSet>
      <dgm:spPr/>
    </dgm:pt>
    <dgm:pt modelId="{B06CB33C-608F-474E-B7E2-517541A3D38F}" type="pres">
      <dgm:prSet presAssocID="{50AB0BBF-79F2-4C60-9F0B-9FB090AE2B91}" presName="sibTrans" presStyleCnt="0"/>
      <dgm:spPr/>
    </dgm:pt>
    <dgm:pt modelId="{4214147D-212E-4A4D-BDCB-6392D43F2A05}" type="pres">
      <dgm:prSet presAssocID="{82934D05-8BC4-475D-A9A0-9620653C7CD3}" presName="compNode" presStyleCnt="0"/>
      <dgm:spPr/>
    </dgm:pt>
    <dgm:pt modelId="{116F6AA5-BBD8-4B6A-BE19-D0EF68BE4BEA}" type="pres">
      <dgm:prSet presAssocID="{82934D05-8BC4-475D-A9A0-9620653C7CD3}" presName="bgRect" presStyleLbl="bgShp" presStyleIdx="4" presStyleCnt="7"/>
      <dgm:spPr/>
    </dgm:pt>
    <dgm:pt modelId="{E29A2A2A-94D9-493D-9D68-3DD6234D413D}" type="pres">
      <dgm:prSet presAssocID="{82934D05-8BC4-475D-A9A0-9620653C7CD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connected"/>
        </a:ext>
      </dgm:extLst>
    </dgm:pt>
    <dgm:pt modelId="{0415E416-5D27-4375-AE61-2FC884BD2FBA}" type="pres">
      <dgm:prSet presAssocID="{82934D05-8BC4-475D-A9A0-9620653C7CD3}" presName="spaceRect" presStyleCnt="0"/>
      <dgm:spPr/>
    </dgm:pt>
    <dgm:pt modelId="{E9BA3402-52D9-4E72-81E8-4FE1D214955E}" type="pres">
      <dgm:prSet presAssocID="{82934D05-8BC4-475D-A9A0-9620653C7CD3}" presName="parTx" presStyleLbl="revTx" presStyleIdx="4" presStyleCnt="7">
        <dgm:presLayoutVars>
          <dgm:chMax val="0"/>
          <dgm:chPref val="0"/>
        </dgm:presLayoutVars>
      </dgm:prSet>
      <dgm:spPr/>
    </dgm:pt>
    <dgm:pt modelId="{79B3773E-6DE0-4519-A863-98EAE0E348E6}" type="pres">
      <dgm:prSet presAssocID="{31A8BD36-1FED-4C53-86C3-7885E89AEBE8}" presName="sibTrans" presStyleCnt="0"/>
      <dgm:spPr/>
    </dgm:pt>
    <dgm:pt modelId="{77FAE89F-9573-45A0-80CF-7E6294612618}" type="pres">
      <dgm:prSet presAssocID="{51A3C558-8505-4E6A-92E2-732AA5405A63}" presName="compNode" presStyleCnt="0"/>
      <dgm:spPr/>
    </dgm:pt>
    <dgm:pt modelId="{47792908-F260-47EB-A2E5-F6C1C64D1CFD}" type="pres">
      <dgm:prSet presAssocID="{51A3C558-8505-4E6A-92E2-732AA5405A63}" presName="bgRect" presStyleLbl="bgShp" presStyleIdx="5" presStyleCnt="7"/>
      <dgm:spPr/>
    </dgm:pt>
    <dgm:pt modelId="{7FE684A5-910C-453A-8136-72CCED779BBA}" type="pres">
      <dgm:prSet presAssocID="{51A3C558-8505-4E6A-92E2-732AA5405A6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BBFBC89E-9253-47EA-BA9E-B485FF16DFA3}" type="pres">
      <dgm:prSet presAssocID="{51A3C558-8505-4E6A-92E2-732AA5405A63}" presName="spaceRect" presStyleCnt="0"/>
      <dgm:spPr/>
    </dgm:pt>
    <dgm:pt modelId="{734CFDC1-A460-4AF3-8755-C134937CBF45}" type="pres">
      <dgm:prSet presAssocID="{51A3C558-8505-4E6A-92E2-732AA5405A63}" presName="parTx" presStyleLbl="revTx" presStyleIdx="5" presStyleCnt="7">
        <dgm:presLayoutVars>
          <dgm:chMax val="0"/>
          <dgm:chPref val="0"/>
        </dgm:presLayoutVars>
      </dgm:prSet>
      <dgm:spPr/>
    </dgm:pt>
    <dgm:pt modelId="{9CA0E0FE-CF5D-44A7-8D18-D62529295A33}" type="pres">
      <dgm:prSet presAssocID="{6BCDDCE7-0C1B-44A9-9399-23C5F42C8842}" presName="sibTrans" presStyleCnt="0"/>
      <dgm:spPr/>
    </dgm:pt>
    <dgm:pt modelId="{C20CDA2B-BD05-4284-B294-6655F1757B58}" type="pres">
      <dgm:prSet presAssocID="{35E2D061-914C-4760-BBBD-782952D4378B}" presName="compNode" presStyleCnt="0"/>
      <dgm:spPr/>
    </dgm:pt>
    <dgm:pt modelId="{E89DCCC1-9135-48B4-B95D-47E72683AA16}" type="pres">
      <dgm:prSet presAssocID="{35E2D061-914C-4760-BBBD-782952D4378B}" presName="bgRect" presStyleLbl="bgShp" presStyleIdx="6" presStyleCnt="7"/>
      <dgm:spPr/>
    </dgm:pt>
    <dgm:pt modelId="{295D5819-6ECF-49AD-87D7-CE826E6B9E17}" type="pres">
      <dgm:prSet presAssocID="{35E2D061-914C-4760-BBBD-782952D4378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Arrow Circle"/>
        </a:ext>
      </dgm:extLst>
    </dgm:pt>
    <dgm:pt modelId="{8FED6215-E203-433C-8FF2-BFF425A10971}" type="pres">
      <dgm:prSet presAssocID="{35E2D061-914C-4760-BBBD-782952D4378B}" presName="spaceRect" presStyleCnt="0"/>
      <dgm:spPr/>
    </dgm:pt>
    <dgm:pt modelId="{3BABDBD5-CBAA-4051-8414-ED562AEB1698}" type="pres">
      <dgm:prSet presAssocID="{35E2D061-914C-4760-BBBD-782952D4378B}" presName="parTx" presStyleLbl="revTx" presStyleIdx="6" presStyleCnt="7">
        <dgm:presLayoutVars>
          <dgm:chMax val="0"/>
          <dgm:chPref val="0"/>
        </dgm:presLayoutVars>
      </dgm:prSet>
      <dgm:spPr/>
    </dgm:pt>
  </dgm:ptLst>
  <dgm:cxnLst>
    <dgm:cxn modelId="{26C8C403-19EE-42A9-AC97-DEE55CEB9C0F}" type="presOf" srcId="{126A1213-8EA9-462F-B9AD-6C3354C989BF}" destId="{562E1046-D66A-44A4-9F09-DB985C6D3CC9}" srcOrd="0" destOrd="0" presId="urn:microsoft.com/office/officeart/2018/2/layout/IconVerticalSolidList"/>
    <dgm:cxn modelId="{3266380A-6780-4BBE-959E-37F27D0725F8}" type="presOf" srcId="{51A3C558-8505-4E6A-92E2-732AA5405A63}" destId="{734CFDC1-A460-4AF3-8755-C134937CBF45}" srcOrd="0" destOrd="0" presId="urn:microsoft.com/office/officeart/2018/2/layout/IconVerticalSolidList"/>
    <dgm:cxn modelId="{4E65C410-FF25-4480-8603-DF650394DC03}" type="presOf" srcId="{2C007B93-2CFE-4465-A532-CC07916C990C}" destId="{99CE1E66-3ADC-4AAB-BE9B-881D39A9C655}" srcOrd="0" destOrd="0" presId="urn:microsoft.com/office/officeart/2018/2/layout/IconVerticalSolidList"/>
    <dgm:cxn modelId="{B947153D-8240-4681-A209-36C24925D72E}" srcId="{2C007B93-2CFE-4465-A532-CC07916C990C}" destId="{82934D05-8BC4-475D-A9A0-9620653C7CD3}" srcOrd="4" destOrd="0" parTransId="{03F52CE5-16CB-4347-93FD-BDAD8DDF4B65}" sibTransId="{31A8BD36-1FED-4C53-86C3-7885E89AEBE8}"/>
    <dgm:cxn modelId="{F10F1D62-24A8-446B-AB94-A5545CA09F1C}" srcId="{2C007B93-2CFE-4465-A532-CC07916C990C}" destId="{51A3C558-8505-4E6A-92E2-732AA5405A63}" srcOrd="5" destOrd="0" parTransId="{B24CD0AD-52F5-4673-8AAE-28A91DC0CB4B}" sibTransId="{6BCDDCE7-0C1B-44A9-9399-23C5F42C8842}"/>
    <dgm:cxn modelId="{2B892964-CA01-4F07-960D-2C693EDF1914}" type="presOf" srcId="{966BF510-B8E0-4FBD-AD62-212B189308FD}" destId="{CF602555-A5C3-44FC-AF1F-A05FA614AF3F}" srcOrd="0" destOrd="0" presId="urn:microsoft.com/office/officeart/2018/2/layout/IconVerticalSolidList"/>
    <dgm:cxn modelId="{BB804948-BFC1-42FF-B2F7-51D3A4FB6480}" type="presOf" srcId="{A2A2C0BF-3B1E-46C6-A5A6-53F3804AAE57}" destId="{784DDDF8-C456-43B3-B67B-1BF578F17046}" srcOrd="0" destOrd="0" presId="urn:microsoft.com/office/officeart/2018/2/layout/IconVerticalSolidList"/>
    <dgm:cxn modelId="{CA86EF49-5337-4FF5-87B9-154BF24782A7}" type="presOf" srcId="{82934D05-8BC4-475D-A9A0-9620653C7CD3}" destId="{E9BA3402-52D9-4E72-81E8-4FE1D214955E}" srcOrd="0" destOrd="0" presId="urn:microsoft.com/office/officeart/2018/2/layout/IconVerticalSolidList"/>
    <dgm:cxn modelId="{A4C4F269-F983-4C77-92B4-C6E83CE4700F}" srcId="{2C007B93-2CFE-4465-A532-CC07916C990C}" destId="{126A1213-8EA9-462F-B9AD-6C3354C989BF}" srcOrd="1" destOrd="0" parTransId="{5FC65EE2-DE45-49FB-A3EA-3EBB4A2F6D58}" sibTransId="{C4AA2935-7578-4448-87DE-198C45D6C8D9}"/>
    <dgm:cxn modelId="{70D71955-520E-4CD4-8963-243D7D164BA5}" srcId="{2C007B93-2CFE-4465-A532-CC07916C990C}" destId="{BC64EB99-FCD2-4426-89DB-8596983B4FCB}" srcOrd="3" destOrd="0" parTransId="{9B84249B-CF50-4CCE-8C1D-C97FAB031219}" sibTransId="{50AB0BBF-79F2-4C60-9F0B-9FB090AE2B91}"/>
    <dgm:cxn modelId="{2F37D3B7-90F1-4E17-9A62-5183DE1AC4E5}" srcId="{2C007B93-2CFE-4465-A532-CC07916C990C}" destId="{A2A2C0BF-3B1E-46C6-A5A6-53F3804AAE57}" srcOrd="2" destOrd="0" parTransId="{025148B1-23EC-4A2A-A937-48CEDEA2108D}" sibTransId="{D2C88E5D-18F0-47EB-BA68-90B0C1EC9238}"/>
    <dgm:cxn modelId="{C5715ECC-C95A-4F35-A6BC-80B30C1D2CED}" type="presOf" srcId="{35E2D061-914C-4760-BBBD-782952D4378B}" destId="{3BABDBD5-CBAA-4051-8414-ED562AEB1698}" srcOrd="0" destOrd="0" presId="urn:microsoft.com/office/officeart/2018/2/layout/IconVerticalSolidList"/>
    <dgm:cxn modelId="{99F6F8D5-840C-4F77-A0AB-952614C72FD6}" srcId="{2C007B93-2CFE-4465-A532-CC07916C990C}" destId="{966BF510-B8E0-4FBD-AD62-212B189308FD}" srcOrd="0" destOrd="0" parTransId="{00D8A67C-55B3-47DE-BA9F-95AE354A0DB7}" sibTransId="{1C952034-524F-48B7-9C70-356B057DF6D7}"/>
    <dgm:cxn modelId="{DF5FC8DA-656C-444C-AAB1-41AC379E2DF6}" type="presOf" srcId="{BC64EB99-FCD2-4426-89DB-8596983B4FCB}" destId="{4728376F-7BF8-442A-9718-F9C993BF80E5}" srcOrd="0" destOrd="0" presId="urn:microsoft.com/office/officeart/2018/2/layout/IconVerticalSolidList"/>
    <dgm:cxn modelId="{584452FB-A9B2-4D5E-A635-E52243BA8E2D}" srcId="{2C007B93-2CFE-4465-A532-CC07916C990C}" destId="{35E2D061-914C-4760-BBBD-782952D4378B}" srcOrd="6" destOrd="0" parTransId="{E6D27991-2F7A-4EA3-933E-17335C52B09A}" sibTransId="{2BC5C6F6-862C-450A-92E8-11D6002D6091}"/>
    <dgm:cxn modelId="{3CAAD4B5-CA9E-4E53-92D0-6B7ACC904B27}" type="presParOf" srcId="{99CE1E66-3ADC-4AAB-BE9B-881D39A9C655}" destId="{E69D38F7-A474-4768-A54E-BEEC4A45BF51}" srcOrd="0" destOrd="0" presId="urn:microsoft.com/office/officeart/2018/2/layout/IconVerticalSolidList"/>
    <dgm:cxn modelId="{A61873C3-BFCF-4B08-9177-98D67BAB68A6}" type="presParOf" srcId="{E69D38F7-A474-4768-A54E-BEEC4A45BF51}" destId="{2CBCEC72-4120-4B64-A20D-8A8D8D93BC6F}" srcOrd="0" destOrd="0" presId="urn:microsoft.com/office/officeart/2018/2/layout/IconVerticalSolidList"/>
    <dgm:cxn modelId="{BCE244AB-86E5-43B6-BF7D-D6C6C3AE6FDF}" type="presParOf" srcId="{E69D38F7-A474-4768-A54E-BEEC4A45BF51}" destId="{8C18249B-AAA2-4C84-B88C-387FFE558C2D}" srcOrd="1" destOrd="0" presId="urn:microsoft.com/office/officeart/2018/2/layout/IconVerticalSolidList"/>
    <dgm:cxn modelId="{367B2A70-8866-4B59-848C-7B937DA5293D}" type="presParOf" srcId="{E69D38F7-A474-4768-A54E-BEEC4A45BF51}" destId="{2CD12601-05C5-47C6-9D87-BB128B07E4EA}" srcOrd="2" destOrd="0" presId="urn:microsoft.com/office/officeart/2018/2/layout/IconVerticalSolidList"/>
    <dgm:cxn modelId="{353FA582-DAA4-4ECE-B472-FE7E66A6B554}" type="presParOf" srcId="{E69D38F7-A474-4768-A54E-BEEC4A45BF51}" destId="{CF602555-A5C3-44FC-AF1F-A05FA614AF3F}" srcOrd="3" destOrd="0" presId="urn:microsoft.com/office/officeart/2018/2/layout/IconVerticalSolidList"/>
    <dgm:cxn modelId="{6E7FA8F9-863F-4511-AAD6-AA66F5A14904}" type="presParOf" srcId="{99CE1E66-3ADC-4AAB-BE9B-881D39A9C655}" destId="{DB9215AD-22E2-4CD9-8822-205BCB126DA8}" srcOrd="1" destOrd="0" presId="urn:microsoft.com/office/officeart/2018/2/layout/IconVerticalSolidList"/>
    <dgm:cxn modelId="{91D6D89A-A857-4EC3-B304-39D321CCB955}" type="presParOf" srcId="{99CE1E66-3ADC-4AAB-BE9B-881D39A9C655}" destId="{0BDF7995-2006-410B-B0B1-D94CA89ACFDE}" srcOrd="2" destOrd="0" presId="urn:microsoft.com/office/officeart/2018/2/layout/IconVerticalSolidList"/>
    <dgm:cxn modelId="{C66956B0-CF0A-4062-8F54-2772E118F64F}" type="presParOf" srcId="{0BDF7995-2006-410B-B0B1-D94CA89ACFDE}" destId="{3BF7CF1D-3DA7-4C79-911A-7DCFA0848A10}" srcOrd="0" destOrd="0" presId="urn:microsoft.com/office/officeart/2018/2/layout/IconVerticalSolidList"/>
    <dgm:cxn modelId="{EE733387-4DD2-4593-86DA-931854EB4EA6}" type="presParOf" srcId="{0BDF7995-2006-410B-B0B1-D94CA89ACFDE}" destId="{00C508FF-83EF-4EB2-8A93-90345F76B101}" srcOrd="1" destOrd="0" presId="urn:microsoft.com/office/officeart/2018/2/layout/IconVerticalSolidList"/>
    <dgm:cxn modelId="{8FAC92E4-E29D-4E03-BAFA-92502E5E52E6}" type="presParOf" srcId="{0BDF7995-2006-410B-B0B1-D94CA89ACFDE}" destId="{176E1B03-C808-489D-B7B8-89F824249184}" srcOrd="2" destOrd="0" presId="urn:microsoft.com/office/officeart/2018/2/layout/IconVerticalSolidList"/>
    <dgm:cxn modelId="{23C03096-BABE-4ED8-A80F-53C9F3CACDD2}" type="presParOf" srcId="{0BDF7995-2006-410B-B0B1-D94CA89ACFDE}" destId="{562E1046-D66A-44A4-9F09-DB985C6D3CC9}" srcOrd="3" destOrd="0" presId="urn:microsoft.com/office/officeart/2018/2/layout/IconVerticalSolidList"/>
    <dgm:cxn modelId="{DFEACD1D-84CE-4665-B7AA-9A2FFAAD56AF}" type="presParOf" srcId="{99CE1E66-3ADC-4AAB-BE9B-881D39A9C655}" destId="{1151A1E3-2C64-4AD9-A538-AD9A8FDAEEB6}" srcOrd="3" destOrd="0" presId="urn:microsoft.com/office/officeart/2018/2/layout/IconVerticalSolidList"/>
    <dgm:cxn modelId="{644E1FFF-287D-4612-A6A9-A4E0D7FF0459}" type="presParOf" srcId="{99CE1E66-3ADC-4AAB-BE9B-881D39A9C655}" destId="{E69AF5BA-D020-4504-8299-8789C2AB98DB}" srcOrd="4" destOrd="0" presId="urn:microsoft.com/office/officeart/2018/2/layout/IconVerticalSolidList"/>
    <dgm:cxn modelId="{8FC86737-53A2-43EB-B280-9B9EE9DB71E7}" type="presParOf" srcId="{E69AF5BA-D020-4504-8299-8789C2AB98DB}" destId="{1BFFB387-921E-492B-AE0F-C07BA0BD273E}" srcOrd="0" destOrd="0" presId="urn:microsoft.com/office/officeart/2018/2/layout/IconVerticalSolidList"/>
    <dgm:cxn modelId="{BEF76B87-0149-458C-8135-D6C850AC1CFC}" type="presParOf" srcId="{E69AF5BA-D020-4504-8299-8789C2AB98DB}" destId="{E8732030-6B32-4C44-AFC2-D1D8611983D4}" srcOrd="1" destOrd="0" presId="urn:microsoft.com/office/officeart/2018/2/layout/IconVerticalSolidList"/>
    <dgm:cxn modelId="{65B2D4EE-FC2B-478C-8ADD-8221B7E022D6}" type="presParOf" srcId="{E69AF5BA-D020-4504-8299-8789C2AB98DB}" destId="{061630BC-C2BB-4478-9CB8-79DF3F9501D5}" srcOrd="2" destOrd="0" presId="urn:microsoft.com/office/officeart/2018/2/layout/IconVerticalSolidList"/>
    <dgm:cxn modelId="{98D5E429-F800-47F7-AE97-D0189F96B5AF}" type="presParOf" srcId="{E69AF5BA-D020-4504-8299-8789C2AB98DB}" destId="{784DDDF8-C456-43B3-B67B-1BF578F17046}" srcOrd="3" destOrd="0" presId="urn:microsoft.com/office/officeart/2018/2/layout/IconVerticalSolidList"/>
    <dgm:cxn modelId="{F3D4A8CC-B39C-4BAB-9696-8C88E7848EFB}" type="presParOf" srcId="{99CE1E66-3ADC-4AAB-BE9B-881D39A9C655}" destId="{42DE9A25-0265-450F-9586-B5B559B6E3BB}" srcOrd="5" destOrd="0" presId="urn:microsoft.com/office/officeart/2018/2/layout/IconVerticalSolidList"/>
    <dgm:cxn modelId="{32C0DC94-0072-42A0-AA70-727AA8217262}" type="presParOf" srcId="{99CE1E66-3ADC-4AAB-BE9B-881D39A9C655}" destId="{8BACE621-96E2-4023-AD99-2C06F9426A6C}" srcOrd="6" destOrd="0" presId="urn:microsoft.com/office/officeart/2018/2/layout/IconVerticalSolidList"/>
    <dgm:cxn modelId="{F0022903-A2A6-45F4-B664-77B16203B2E9}" type="presParOf" srcId="{8BACE621-96E2-4023-AD99-2C06F9426A6C}" destId="{EC05503A-8526-4231-8DE6-E962AA85E4F7}" srcOrd="0" destOrd="0" presId="urn:microsoft.com/office/officeart/2018/2/layout/IconVerticalSolidList"/>
    <dgm:cxn modelId="{725F95ED-BA35-4297-A19A-F259C9A6A3F0}" type="presParOf" srcId="{8BACE621-96E2-4023-AD99-2C06F9426A6C}" destId="{14440748-DFAD-48D1-963D-14662021BA84}" srcOrd="1" destOrd="0" presId="urn:microsoft.com/office/officeart/2018/2/layout/IconVerticalSolidList"/>
    <dgm:cxn modelId="{51FC7E1B-0E5E-477B-ABA5-87D510E5B675}" type="presParOf" srcId="{8BACE621-96E2-4023-AD99-2C06F9426A6C}" destId="{CAC342B1-14BB-451E-A466-5C25810F1476}" srcOrd="2" destOrd="0" presId="urn:microsoft.com/office/officeart/2018/2/layout/IconVerticalSolidList"/>
    <dgm:cxn modelId="{86A2FB5E-AFA7-42D1-B6C9-AFBE85D4327A}" type="presParOf" srcId="{8BACE621-96E2-4023-AD99-2C06F9426A6C}" destId="{4728376F-7BF8-442A-9718-F9C993BF80E5}" srcOrd="3" destOrd="0" presId="urn:microsoft.com/office/officeart/2018/2/layout/IconVerticalSolidList"/>
    <dgm:cxn modelId="{45249A34-5886-471A-8635-6945A63A11C4}" type="presParOf" srcId="{99CE1E66-3ADC-4AAB-BE9B-881D39A9C655}" destId="{B06CB33C-608F-474E-B7E2-517541A3D38F}" srcOrd="7" destOrd="0" presId="urn:microsoft.com/office/officeart/2018/2/layout/IconVerticalSolidList"/>
    <dgm:cxn modelId="{5175A304-56D6-4D53-898F-135D8FB6B6A2}" type="presParOf" srcId="{99CE1E66-3ADC-4AAB-BE9B-881D39A9C655}" destId="{4214147D-212E-4A4D-BDCB-6392D43F2A05}" srcOrd="8" destOrd="0" presId="urn:microsoft.com/office/officeart/2018/2/layout/IconVerticalSolidList"/>
    <dgm:cxn modelId="{826C0196-C731-4231-A84E-D92F7FAAE3F1}" type="presParOf" srcId="{4214147D-212E-4A4D-BDCB-6392D43F2A05}" destId="{116F6AA5-BBD8-4B6A-BE19-D0EF68BE4BEA}" srcOrd="0" destOrd="0" presId="urn:microsoft.com/office/officeart/2018/2/layout/IconVerticalSolidList"/>
    <dgm:cxn modelId="{8AE7B756-4E9D-4294-94EB-C5CDBA32AEC5}" type="presParOf" srcId="{4214147D-212E-4A4D-BDCB-6392D43F2A05}" destId="{E29A2A2A-94D9-493D-9D68-3DD6234D413D}" srcOrd="1" destOrd="0" presId="urn:microsoft.com/office/officeart/2018/2/layout/IconVerticalSolidList"/>
    <dgm:cxn modelId="{B797E60C-B46A-45C0-8EEF-D3CB606AA3FA}" type="presParOf" srcId="{4214147D-212E-4A4D-BDCB-6392D43F2A05}" destId="{0415E416-5D27-4375-AE61-2FC884BD2FBA}" srcOrd="2" destOrd="0" presId="urn:microsoft.com/office/officeart/2018/2/layout/IconVerticalSolidList"/>
    <dgm:cxn modelId="{40CD7844-4E5D-4BDD-8C8E-04707B1DE570}" type="presParOf" srcId="{4214147D-212E-4A4D-BDCB-6392D43F2A05}" destId="{E9BA3402-52D9-4E72-81E8-4FE1D214955E}" srcOrd="3" destOrd="0" presId="urn:microsoft.com/office/officeart/2018/2/layout/IconVerticalSolidList"/>
    <dgm:cxn modelId="{734E9458-835D-49DF-BD17-3D88B1BD8027}" type="presParOf" srcId="{99CE1E66-3ADC-4AAB-BE9B-881D39A9C655}" destId="{79B3773E-6DE0-4519-A863-98EAE0E348E6}" srcOrd="9" destOrd="0" presId="urn:microsoft.com/office/officeart/2018/2/layout/IconVerticalSolidList"/>
    <dgm:cxn modelId="{105B0D55-F609-438A-B5FC-F6349B3D70A6}" type="presParOf" srcId="{99CE1E66-3ADC-4AAB-BE9B-881D39A9C655}" destId="{77FAE89F-9573-45A0-80CF-7E6294612618}" srcOrd="10" destOrd="0" presId="urn:microsoft.com/office/officeart/2018/2/layout/IconVerticalSolidList"/>
    <dgm:cxn modelId="{C3AF570D-8687-462E-8CBC-3617B22E68A9}" type="presParOf" srcId="{77FAE89F-9573-45A0-80CF-7E6294612618}" destId="{47792908-F260-47EB-A2E5-F6C1C64D1CFD}" srcOrd="0" destOrd="0" presId="urn:microsoft.com/office/officeart/2018/2/layout/IconVerticalSolidList"/>
    <dgm:cxn modelId="{EA1FEF68-B414-4E01-BA03-CBC0A72B077E}" type="presParOf" srcId="{77FAE89F-9573-45A0-80CF-7E6294612618}" destId="{7FE684A5-910C-453A-8136-72CCED779BBA}" srcOrd="1" destOrd="0" presId="urn:microsoft.com/office/officeart/2018/2/layout/IconVerticalSolidList"/>
    <dgm:cxn modelId="{0536D114-3832-4143-8605-806EA63917FF}" type="presParOf" srcId="{77FAE89F-9573-45A0-80CF-7E6294612618}" destId="{BBFBC89E-9253-47EA-BA9E-B485FF16DFA3}" srcOrd="2" destOrd="0" presId="urn:microsoft.com/office/officeart/2018/2/layout/IconVerticalSolidList"/>
    <dgm:cxn modelId="{3D13F356-2C8D-4563-9176-EBD7A8FD53AB}" type="presParOf" srcId="{77FAE89F-9573-45A0-80CF-7E6294612618}" destId="{734CFDC1-A460-4AF3-8755-C134937CBF45}" srcOrd="3" destOrd="0" presId="urn:microsoft.com/office/officeart/2018/2/layout/IconVerticalSolidList"/>
    <dgm:cxn modelId="{56B6A39D-8A76-4E2C-8D57-E384235B735B}" type="presParOf" srcId="{99CE1E66-3ADC-4AAB-BE9B-881D39A9C655}" destId="{9CA0E0FE-CF5D-44A7-8D18-D62529295A33}" srcOrd="11" destOrd="0" presId="urn:microsoft.com/office/officeart/2018/2/layout/IconVerticalSolidList"/>
    <dgm:cxn modelId="{8FB3FE8E-D65A-4F67-91B4-CC80F5A36551}" type="presParOf" srcId="{99CE1E66-3ADC-4AAB-BE9B-881D39A9C655}" destId="{C20CDA2B-BD05-4284-B294-6655F1757B58}" srcOrd="12" destOrd="0" presId="urn:microsoft.com/office/officeart/2018/2/layout/IconVerticalSolidList"/>
    <dgm:cxn modelId="{FBD47683-766F-4EFD-8CBB-0838679A2965}" type="presParOf" srcId="{C20CDA2B-BD05-4284-B294-6655F1757B58}" destId="{E89DCCC1-9135-48B4-B95D-47E72683AA16}" srcOrd="0" destOrd="0" presId="urn:microsoft.com/office/officeart/2018/2/layout/IconVerticalSolidList"/>
    <dgm:cxn modelId="{D2FCCDA8-46B9-4DF6-9844-A30319D01F7A}" type="presParOf" srcId="{C20CDA2B-BD05-4284-B294-6655F1757B58}" destId="{295D5819-6ECF-49AD-87D7-CE826E6B9E17}" srcOrd="1" destOrd="0" presId="urn:microsoft.com/office/officeart/2018/2/layout/IconVerticalSolidList"/>
    <dgm:cxn modelId="{CED92F06-0578-4933-8259-F50188F81A9B}" type="presParOf" srcId="{C20CDA2B-BD05-4284-B294-6655F1757B58}" destId="{8FED6215-E203-433C-8FF2-BFF425A10971}" srcOrd="2" destOrd="0" presId="urn:microsoft.com/office/officeart/2018/2/layout/IconVerticalSolidList"/>
    <dgm:cxn modelId="{E5E9889D-519B-40D8-A146-BC6FA22494FA}" type="presParOf" srcId="{C20CDA2B-BD05-4284-B294-6655F1757B58}" destId="{3BABDBD5-CBAA-4051-8414-ED562AEB16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CF65C3-E58E-4A2F-A2E5-BD64614222C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6F1E7D-42F5-4F1B-88C0-117425ADF9D2}">
      <dgm:prSet custT="1"/>
      <dgm:spPr/>
      <dgm:t>
        <a:bodyPr/>
        <a:lstStyle/>
        <a:p>
          <a:pPr>
            <a:lnSpc>
              <a:spcPct val="100000"/>
            </a:lnSpc>
          </a:pPr>
          <a:r>
            <a:rPr lang="en-US" sz="1800" dirty="0"/>
            <a:t>Java is designed to be easy to learn and use.</a:t>
          </a:r>
        </a:p>
      </dgm:t>
    </dgm:pt>
    <dgm:pt modelId="{34777203-7D5E-42B3-8A29-E5C04586E512}" type="parTrans" cxnId="{801D4F8E-E3E4-426B-AA02-F7FD2868F8BD}">
      <dgm:prSet/>
      <dgm:spPr/>
      <dgm:t>
        <a:bodyPr/>
        <a:lstStyle/>
        <a:p>
          <a:endParaRPr lang="en-US"/>
        </a:p>
      </dgm:t>
    </dgm:pt>
    <dgm:pt modelId="{3F308AD9-2F58-4548-B5E9-08BE2BB2A468}" type="sibTrans" cxnId="{801D4F8E-E3E4-426B-AA02-F7FD2868F8BD}">
      <dgm:prSet/>
      <dgm:spPr/>
      <dgm:t>
        <a:bodyPr/>
        <a:lstStyle/>
        <a:p>
          <a:endParaRPr lang="en-US"/>
        </a:p>
      </dgm:t>
    </dgm:pt>
    <dgm:pt modelId="{1E747CDD-8BB4-491A-B633-AD249A9F00F5}">
      <dgm:prSet custT="1"/>
      <dgm:spPr/>
      <dgm:t>
        <a:bodyPr/>
        <a:lstStyle/>
        <a:p>
          <a:pPr>
            <a:lnSpc>
              <a:spcPct val="100000"/>
            </a:lnSpc>
          </a:pPr>
          <a:r>
            <a:rPr lang="en-US" sz="1800" dirty="0"/>
            <a:t>It eliminates complex features found in languages like C++, such as pointers, multiple inheritance using classes, and operator overloading. </a:t>
          </a:r>
        </a:p>
      </dgm:t>
    </dgm:pt>
    <dgm:pt modelId="{FEB94BD2-504F-4AC1-ACD4-65722FF900E9}" type="parTrans" cxnId="{6842F5A6-88BE-468C-9604-D1A9C75D20C5}">
      <dgm:prSet/>
      <dgm:spPr/>
      <dgm:t>
        <a:bodyPr/>
        <a:lstStyle/>
        <a:p>
          <a:endParaRPr lang="en-US"/>
        </a:p>
      </dgm:t>
    </dgm:pt>
    <dgm:pt modelId="{C2646C5D-3B4F-49D3-99EC-843D40D6E80B}" type="sibTrans" cxnId="{6842F5A6-88BE-468C-9604-D1A9C75D20C5}">
      <dgm:prSet/>
      <dgm:spPr/>
      <dgm:t>
        <a:bodyPr/>
        <a:lstStyle/>
        <a:p>
          <a:endParaRPr lang="en-US"/>
        </a:p>
      </dgm:t>
    </dgm:pt>
    <dgm:pt modelId="{06B5D804-C812-4B7F-866A-26E8FDA021F6}">
      <dgm:prSet custT="1"/>
      <dgm:spPr/>
      <dgm:t>
        <a:bodyPr/>
        <a:lstStyle/>
        <a:p>
          <a:pPr>
            <a:lnSpc>
              <a:spcPct val="100000"/>
            </a:lnSpc>
          </a:pPr>
          <a:r>
            <a:rPr lang="en-US" sz="1800" dirty="0"/>
            <a:t>Java syntax is clean and readable, making program development easier and less error-prone.</a:t>
          </a:r>
        </a:p>
      </dgm:t>
    </dgm:pt>
    <dgm:pt modelId="{E4F6F9D4-BC2C-4F2C-A3D9-0038CBFE6191}" type="parTrans" cxnId="{E08D0D92-AE46-416A-B24C-17A541973F43}">
      <dgm:prSet/>
      <dgm:spPr/>
      <dgm:t>
        <a:bodyPr/>
        <a:lstStyle/>
        <a:p>
          <a:endParaRPr lang="en-US"/>
        </a:p>
      </dgm:t>
    </dgm:pt>
    <dgm:pt modelId="{869C1D59-62DA-4110-82AF-CFF033324B1D}" type="sibTrans" cxnId="{E08D0D92-AE46-416A-B24C-17A541973F43}">
      <dgm:prSet/>
      <dgm:spPr/>
      <dgm:t>
        <a:bodyPr/>
        <a:lstStyle/>
        <a:p>
          <a:endParaRPr lang="en-US"/>
        </a:p>
      </dgm:t>
    </dgm:pt>
    <dgm:pt modelId="{DC0069D8-1A5C-4091-AB38-D2B3FC5CFA62}">
      <dgm:prSet custT="1"/>
      <dgm:spPr/>
      <dgm:t>
        <a:bodyPr/>
        <a:lstStyle/>
        <a:p>
          <a:pPr>
            <a:lnSpc>
              <a:spcPct val="100000"/>
            </a:lnSpc>
          </a:pPr>
          <a:r>
            <a:rPr lang="en-US" sz="1800" dirty="0"/>
            <a:t>It has </a:t>
          </a:r>
          <a:r>
            <a:rPr lang="en-US" sz="1800" b="1" dirty="0"/>
            <a:t>Rich set of API</a:t>
          </a:r>
          <a:r>
            <a:rPr lang="en-US" sz="1800" dirty="0"/>
            <a:t> .</a:t>
          </a:r>
        </a:p>
      </dgm:t>
    </dgm:pt>
    <dgm:pt modelId="{5068723D-3D25-471A-8ED9-FA8E907CCC7C}" type="parTrans" cxnId="{400E12A3-60A3-4905-A770-3A9EEECC5935}">
      <dgm:prSet/>
      <dgm:spPr/>
      <dgm:t>
        <a:bodyPr/>
        <a:lstStyle/>
        <a:p>
          <a:endParaRPr lang="en-US"/>
        </a:p>
      </dgm:t>
    </dgm:pt>
    <dgm:pt modelId="{5B2BB935-4823-472A-BAA6-F524D5A7FE92}" type="sibTrans" cxnId="{400E12A3-60A3-4905-A770-3A9EEECC5935}">
      <dgm:prSet/>
      <dgm:spPr/>
      <dgm:t>
        <a:bodyPr/>
        <a:lstStyle/>
        <a:p>
          <a:endParaRPr lang="en-US"/>
        </a:p>
      </dgm:t>
    </dgm:pt>
    <dgm:pt modelId="{ABF1863D-9CBA-4628-BCE9-B78F05D36286}">
      <dgm:prSet custT="1"/>
      <dgm:spPr/>
      <dgm:t>
        <a:bodyPr/>
        <a:lstStyle/>
        <a:p>
          <a:pPr>
            <a:lnSpc>
              <a:spcPct val="100000"/>
            </a:lnSpc>
          </a:pPr>
          <a:r>
            <a:rPr lang="en-US" sz="1800" dirty="0"/>
            <a:t>It has </a:t>
          </a:r>
          <a:r>
            <a:rPr lang="en-US" sz="1800" b="1" dirty="0"/>
            <a:t>Garbage Collector</a:t>
          </a:r>
          <a:r>
            <a:rPr lang="en-US" sz="1800" dirty="0"/>
            <a:t> which is always used to collect un-Referenced (unused) Memory location for improving performance of a Java program.</a:t>
          </a:r>
        </a:p>
      </dgm:t>
    </dgm:pt>
    <dgm:pt modelId="{F3FAD99E-7A16-46D3-9153-733FBBB41841}" type="parTrans" cxnId="{64454755-F948-4028-839B-3F8F3727C06F}">
      <dgm:prSet/>
      <dgm:spPr/>
      <dgm:t>
        <a:bodyPr/>
        <a:lstStyle/>
        <a:p>
          <a:endParaRPr lang="en-US"/>
        </a:p>
      </dgm:t>
    </dgm:pt>
    <dgm:pt modelId="{52C8D097-D5F9-4B3D-94EB-3091947E66F4}" type="sibTrans" cxnId="{64454755-F948-4028-839B-3F8F3727C06F}">
      <dgm:prSet/>
      <dgm:spPr/>
      <dgm:t>
        <a:bodyPr/>
        <a:lstStyle/>
        <a:p>
          <a:endParaRPr lang="en-US"/>
        </a:p>
      </dgm:t>
    </dgm:pt>
    <dgm:pt modelId="{70F7D1D9-8FE2-463C-81DE-047671B7EABB}">
      <dgm:prSet custT="1"/>
      <dgm:spPr/>
      <dgm:t>
        <a:bodyPr/>
        <a:lstStyle/>
        <a:p>
          <a:pPr>
            <a:lnSpc>
              <a:spcPct val="100000"/>
            </a:lnSpc>
          </a:pPr>
          <a:r>
            <a:rPr lang="en-US" sz="1800" dirty="0"/>
            <a:t>It contains user friendly syntax for developing any applications.</a:t>
          </a:r>
        </a:p>
      </dgm:t>
    </dgm:pt>
    <dgm:pt modelId="{B126525E-3CED-468A-928E-AFD54BF4EDC5}" type="parTrans" cxnId="{9DFA5B62-AC1D-4CB2-8BE7-54E0F20EA958}">
      <dgm:prSet/>
      <dgm:spPr/>
      <dgm:t>
        <a:bodyPr/>
        <a:lstStyle/>
        <a:p>
          <a:endParaRPr lang="en-US"/>
        </a:p>
      </dgm:t>
    </dgm:pt>
    <dgm:pt modelId="{9ADC17E9-C742-471A-B1A4-66962F442EC6}" type="sibTrans" cxnId="{9DFA5B62-AC1D-4CB2-8BE7-54E0F20EA958}">
      <dgm:prSet/>
      <dgm:spPr/>
      <dgm:t>
        <a:bodyPr/>
        <a:lstStyle/>
        <a:p>
          <a:endParaRPr lang="en-US"/>
        </a:p>
      </dgm:t>
    </dgm:pt>
    <dgm:pt modelId="{4CF15FD0-4830-4EE7-A646-A8F7D819025C}" type="pres">
      <dgm:prSet presAssocID="{42CF65C3-E58E-4A2F-A2E5-BD64614222C7}" presName="root" presStyleCnt="0">
        <dgm:presLayoutVars>
          <dgm:dir/>
          <dgm:resizeHandles val="exact"/>
        </dgm:presLayoutVars>
      </dgm:prSet>
      <dgm:spPr/>
    </dgm:pt>
    <dgm:pt modelId="{87BFA8CB-F3C3-4A4E-8F7B-C185FD664510}" type="pres">
      <dgm:prSet presAssocID="{B86F1E7D-42F5-4F1B-88C0-117425ADF9D2}" presName="compNode" presStyleCnt="0"/>
      <dgm:spPr/>
    </dgm:pt>
    <dgm:pt modelId="{1730D905-4959-43CE-B88B-018B805EE9B3}" type="pres">
      <dgm:prSet presAssocID="{B86F1E7D-42F5-4F1B-88C0-117425ADF9D2}" presName="bgRect" presStyleLbl="bgShp" presStyleIdx="0" presStyleCnt="6"/>
      <dgm:spPr/>
    </dgm:pt>
    <dgm:pt modelId="{55C99BE0-34BF-4FA5-95A1-A70F07519242}" type="pres">
      <dgm:prSet presAssocID="{B86F1E7D-42F5-4F1B-88C0-117425ADF9D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92D50A5F-9587-40EE-AC2D-48AA0EBFA43E}" type="pres">
      <dgm:prSet presAssocID="{B86F1E7D-42F5-4F1B-88C0-117425ADF9D2}" presName="spaceRect" presStyleCnt="0"/>
      <dgm:spPr/>
    </dgm:pt>
    <dgm:pt modelId="{02FBECB5-F403-48E9-B1E9-529AAE6E3C20}" type="pres">
      <dgm:prSet presAssocID="{B86F1E7D-42F5-4F1B-88C0-117425ADF9D2}" presName="parTx" presStyleLbl="revTx" presStyleIdx="0" presStyleCnt="6">
        <dgm:presLayoutVars>
          <dgm:chMax val="0"/>
          <dgm:chPref val="0"/>
        </dgm:presLayoutVars>
      </dgm:prSet>
      <dgm:spPr/>
    </dgm:pt>
    <dgm:pt modelId="{463933F8-7C94-4DA0-BC92-22C1B6C45319}" type="pres">
      <dgm:prSet presAssocID="{3F308AD9-2F58-4548-B5E9-08BE2BB2A468}" presName="sibTrans" presStyleCnt="0"/>
      <dgm:spPr/>
    </dgm:pt>
    <dgm:pt modelId="{4CCD307B-5989-47EA-914A-5D9B7EBC58D3}" type="pres">
      <dgm:prSet presAssocID="{1E747CDD-8BB4-491A-B633-AD249A9F00F5}" presName="compNode" presStyleCnt="0"/>
      <dgm:spPr/>
    </dgm:pt>
    <dgm:pt modelId="{29AF1D22-0796-4281-AD83-F3EB911F6983}" type="pres">
      <dgm:prSet presAssocID="{1E747CDD-8BB4-491A-B633-AD249A9F00F5}" presName="bgRect" presStyleLbl="bgShp" presStyleIdx="1" presStyleCnt="6"/>
      <dgm:spPr/>
    </dgm:pt>
    <dgm:pt modelId="{6BBEF2CA-4E01-4BD6-B93C-81DF12B42F24}" type="pres">
      <dgm:prSet presAssocID="{1E747CDD-8BB4-491A-B633-AD249A9F00F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E5FC9DBA-439D-4BD9-BCBE-B28FFAB001E6}" type="pres">
      <dgm:prSet presAssocID="{1E747CDD-8BB4-491A-B633-AD249A9F00F5}" presName="spaceRect" presStyleCnt="0"/>
      <dgm:spPr/>
    </dgm:pt>
    <dgm:pt modelId="{4036AB55-6678-4D2A-B35F-AF0CC47A314E}" type="pres">
      <dgm:prSet presAssocID="{1E747CDD-8BB4-491A-B633-AD249A9F00F5}" presName="parTx" presStyleLbl="revTx" presStyleIdx="1" presStyleCnt="6">
        <dgm:presLayoutVars>
          <dgm:chMax val="0"/>
          <dgm:chPref val="0"/>
        </dgm:presLayoutVars>
      </dgm:prSet>
      <dgm:spPr/>
    </dgm:pt>
    <dgm:pt modelId="{044DA07B-5F00-4A91-97E3-A85EEBF88726}" type="pres">
      <dgm:prSet presAssocID="{C2646C5D-3B4F-49D3-99EC-843D40D6E80B}" presName="sibTrans" presStyleCnt="0"/>
      <dgm:spPr/>
    </dgm:pt>
    <dgm:pt modelId="{ECAE99D4-B8A2-4614-A06E-00619C11E6EE}" type="pres">
      <dgm:prSet presAssocID="{06B5D804-C812-4B7F-866A-26E8FDA021F6}" presName="compNode" presStyleCnt="0"/>
      <dgm:spPr/>
    </dgm:pt>
    <dgm:pt modelId="{691CE603-8E2C-487A-8B08-A9B9019F668F}" type="pres">
      <dgm:prSet presAssocID="{06B5D804-C812-4B7F-866A-26E8FDA021F6}" presName="bgRect" presStyleLbl="bgShp" presStyleIdx="2" presStyleCnt="6"/>
      <dgm:spPr/>
    </dgm:pt>
    <dgm:pt modelId="{CA6469DA-F75A-48B7-996B-03CFBDBDB3F7}" type="pres">
      <dgm:prSet presAssocID="{06B5D804-C812-4B7F-866A-26E8FDA021F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B8181857-B2CE-4B25-A632-A9189FCBEC8C}" type="pres">
      <dgm:prSet presAssocID="{06B5D804-C812-4B7F-866A-26E8FDA021F6}" presName="spaceRect" presStyleCnt="0"/>
      <dgm:spPr/>
    </dgm:pt>
    <dgm:pt modelId="{7D453AEC-7610-44A6-84BC-E9399FDE6179}" type="pres">
      <dgm:prSet presAssocID="{06B5D804-C812-4B7F-866A-26E8FDA021F6}" presName="parTx" presStyleLbl="revTx" presStyleIdx="2" presStyleCnt="6">
        <dgm:presLayoutVars>
          <dgm:chMax val="0"/>
          <dgm:chPref val="0"/>
        </dgm:presLayoutVars>
      </dgm:prSet>
      <dgm:spPr/>
    </dgm:pt>
    <dgm:pt modelId="{9C6332FB-9400-4811-A5EA-8429F415CAF7}" type="pres">
      <dgm:prSet presAssocID="{869C1D59-62DA-4110-82AF-CFF033324B1D}" presName="sibTrans" presStyleCnt="0"/>
      <dgm:spPr/>
    </dgm:pt>
    <dgm:pt modelId="{46EB5874-EFD1-4AAD-AD81-E03559FDD809}" type="pres">
      <dgm:prSet presAssocID="{DC0069D8-1A5C-4091-AB38-D2B3FC5CFA62}" presName="compNode" presStyleCnt="0"/>
      <dgm:spPr/>
    </dgm:pt>
    <dgm:pt modelId="{28218E19-6A68-4ACD-8F4B-9FA341CBC315}" type="pres">
      <dgm:prSet presAssocID="{DC0069D8-1A5C-4091-AB38-D2B3FC5CFA62}" presName="bgRect" presStyleLbl="bgShp" presStyleIdx="3" presStyleCnt="6"/>
      <dgm:spPr/>
    </dgm:pt>
    <dgm:pt modelId="{83825C0A-56A9-45C8-A401-F0BD61BE0197}" type="pres">
      <dgm:prSet presAssocID="{DC0069D8-1A5C-4091-AB38-D2B3FC5CFA6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D3984508-8855-4673-AD75-E3223AD41E90}" type="pres">
      <dgm:prSet presAssocID="{DC0069D8-1A5C-4091-AB38-D2B3FC5CFA62}" presName="spaceRect" presStyleCnt="0"/>
      <dgm:spPr/>
    </dgm:pt>
    <dgm:pt modelId="{CDEBC396-BE85-4AEE-8279-9B952071944A}" type="pres">
      <dgm:prSet presAssocID="{DC0069D8-1A5C-4091-AB38-D2B3FC5CFA62}" presName="parTx" presStyleLbl="revTx" presStyleIdx="3" presStyleCnt="6">
        <dgm:presLayoutVars>
          <dgm:chMax val="0"/>
          <dgm:chPref val="0"/>
        </dgm:presLayoutVars>
      </dgm:prSet>
      <dgm:spPr/>
    </dgm:pt>
    <dgm:pt modelId="{575CE5A8-1D82-466D-9C45-9299159F497B}" type="pres">
      <dgm:prSet presAssocID="{5B2BB935-4823-472A-BAA6-F524D5A7FE92}" presName="sibTrans" presStyleCnt="0"/>
      <dgm:spPr/>
    </dgm:pt>
    <dgm:pt modelId="{4E33D8AA-B420-4849-8F4B-6ADBBCDAB99B}" type="pres">
      <dgm:prSet presAssocID="{ABF1863D-9CBA-4628-BCE9-B78F05D36286}" presName="compNode" presStyleCnt="0"/>
      <dgm:spPr/>
    </dgm:pt>
    <dgm:pt modelId="{76C466F2-6997-40EF-B850-188D9D7AEF92}" type="pres">
      <dgm:prSet presAssocID="{ABF1863D-9CBA-4628-BCE9-B78F05D36286}" presName="bgRect" presStyleLbl="bgShp" presStyleIdx="4" presStyleCnt="6"/>
      <dgm:spPr/>
    </dgm:pt>
    <dgm:pt modelId="{ED36BAAB-5303-4396-BF47-10A286423C60}" type="pres">
      <dgm:prSet presAssocID="{ABF1863D-9CBA-4628-BCE9-B78F05D3628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ecycle Sign"/>
        </a:ext>
      </dgm:extLst>
    </dgm:pt>
    <dgm:pt modelId="{78E001DB-4348-47D9-9934-E37E634B0161}" type="pres">
      <dgm:prSet presAssocID="{ABF1863D-9CBA-4628-BCE9-B78F05D36286}" presName="spaceRect" presStyleCnt="0"/>
      <dgm:spPr/>
    </dgm:pt>
    <dgm:pt modelId="{0067923A-FA2F-4EBD-83FA-AB8EB96EC58F}" type="pres">
      <dgm:prSet presAssocID="{ABF1863D-9CBA-4628-BCE9-B78F05D36286}" presName="parTx" presStyleLbl="revTx" presStyleIdx="4" presStyleCnt="6">
        <dgm:presLayoutVars>
          <dgm:chMax val="0"/>
          <dgm:chPref val="0"/>
        </dgm:presLayoutVars>
      </dgm:prSet>
      <dgm:spPr/>
    </dgm:pt>
    <dgm:pt modelId="{BEC88DFF-039F-45C5-B838-033A1F8D7940}" type="pres">
      <dgm:prSet presAssocID="{52C8D097-D5F9-4B3D-94EB-3091947E66F4}" presName="sibTrans" presStyleCnt="0"/>
      <dgm:spPr/>
    </dgm:pt>
    <dgm:pt modelId="{602FB6C1-E31C-4649-9B99-7A06579C5EE3}" type="pres">
      <dgm:prSet presAssocID="{70F7D1D9-8FE2-463C-81DE-047671B7EABB}" presName="compNode" presStyleCnt="0"/>
      <dgm:spPr/>
    </dgm:pt>
    <dgm:pt modelId="{85858762-4895-47F3-BBE4-928B8748AE0A}" type="pres">
      <dgm:prSet presAssocID="{70F7D1D9-8FE2-463C-81DE-047671B7EABB}" presName="bgRect" presStyleLbl="bgShp" presStyleIdx="5" presStyleCnt="6"/>
      <dgm:spPr/>
    </dgm:pt>
    <dgm:pt modelId="{2B3AC9C9-5473-40E5-8E2E-02F52A5FC6BA}" type="pres">
      <dgm:prSet presAssocID="{70F7D1D9-8FE2-463C-81DE-047671B7EAB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omputer"/>
        </a:ext>
      </dgm:extLst>
    </dgm:pt>
    <dgm:pt modelId="{0FE13BB1-23C8-469A-84EA-CF0EAE03F761}" type="pres">
      <dgm:prSet presAssocID="{70F7D1D9-8FE2-463C-81DE-047671B7EABB}" presName="spaceRect" presStyleCnt="0"/>
      <dgm:spPr/>
    </dgm:pt>
    <dgm:pt modelId="{894F7315-EDF0-41F3-B15D-D0DC34B02E1B}" type="pres">
      <dgm:prSet presAssocID="{70F7D1D9-8FE2-463C-81DE-047671B7EABB}" presName="parTx" presStyleLbl="revTx" presStyleIdx="5" presStyleCnt="6">
        <dgm:presLayoutVars>
          <dgm:chMax val="0"/>
          <dgm:chPref val="0"/>
        </dgm:presLayoutVars>
      </dgm:prSet>
      <dgm:spPr/>
    </dgm:pt>
  </dgm:ptLst>
  <dgm:cxnLst>
    <dgm:cxn modelId="{8BAAF71F-8727-4E50-8213-9578A2A0A8C0}" type="presOf" srcId="{06B5D804-C812-4B7F-866A-26E8FDA021F6}" destId="{7D453AEC-7610-44A6-84BC-E9399FDE6179}" srcOrd="0" destOrd="0" presId="urn:microsoft.com/office/officeart/2018/2/layout/IconVerticalSolidList"/>
    <dgm:cxn modelId="{9DFA5B62-AC1D-4CB2-8BE7-54E0F20EA958}" srcId="{42CF65C3-E58E-4A2F-A2E5-BD64614222C7}" destId="{70F7D1D9-8FE2-463C-81DE-047671B7EABB}" srcOrd="5" destOrd="0" parTransId="{B126525E-3CED-468A-928E-AFD54BF4EDC5}" sibTransId="{9ADC17E9-C742-471A-B1A4-66962F442EC6}"/>
    <dgm:cxn modelId="{87B4386D-567D-40ED-B4AE-E2E4F1F51BB1}" type="presOf" srcId="{70F7D1D9-8FE2-463C-81DE-047671B7EABB}" destId="{894F7315-EDF0-41F3-B15D-D0DC34B02E1B}" srcOrd="0" destOrd="0" presId="urn:microsoft.com/office/officeart/2018/2/layout/IconVerticalSolidList"/>
    <dgm:cxn modelId="{48C35673-EB86-411E-B60C-54BFFAFCD5FF}" type="presOf" srcId="{DC0069D8-1A5C-4091-AB38-D2B3FC5CFA62}" destId="{CDEBC396-BE85-4AEE-8279-9B952071944A}" srcOrd="0" destOrd="0" presId="urn:microsoft.com/office/officeart/2018/2/layout/IconVerticalSolidList"/>
    <dgm:cxn modelId="{64454755-F948-4028-839B-3F8F3727C06F}" srcId="{42CF65C3-E58E-4A2F-A2E5-BD64614222C7}" destId="{ABF1863D-9CBA-4628-BCE9-B78F05D36286}" srcOrd="4" destOrd="0" parTransId="{F3FAD99E-7A16-46D3-9153-733FBBB41841}" sibTransId="{52C8D097-D5F9-4B3D-94EB-3091947E66F4}"/>
    <dgm:cxn modelId="{852DB076-C929-41A4-80BB-002D641FE552}" type="presOf" srcId="{1E747CDD-8BB4-491A-B633-AD249A9F00F5}" destId="{4036AB55-6678-4D2A-B35F-AF0CC47A314E}" srcOrd="0" destOrd="0" presId="urn:microsoft.com/office/officeart/2018/2/layout/IconVerticalSolidList"/>
    <dgm:cxn modelId="{38A86B82-0C59-4D08-B2AC-3F48C5B0BE37}" type="presOf" srcId="{ABF1863D-9CBA-4628-BCE9-B78F05D36286}" destId="{0067923A-FA2F-4EBD-83FA-AB8EB96EC58F}" srcOrd="0" destOrd="0" presId="urn:microsoft.com/office/officeart/2018/2/layout/IconVerticalSolidList"/>
    <dgm:cxn modelId="{801D4F8E-E3E4-426B-AA02-F7FD2868F8BD}" srcId="{42CF65C3-E58E-4A2F-A2E5-BD64614222C7}" destId="{B86F1E7D-42F5-4F1B-88C0-117425ADF9D2}" srcOrd="0" destOrd="0" parTransId="{34777203-7D5E-42B3-8A29-E5C04586E512}" sibTransId="{3F308AD9-2F58-4548-B5E9-08BE2BB2A468}"/>
    <dgm:cxn modelId="{E08D0D92-AE46-416A-B24C-17A541973F43}" srcId="{42CF65C3-E58E-4A2F-A2E5-BD64614222C7}" destId="{06B5D804-C812-4B7F-866A-26E8FDA021F6}" srcOrd="2" destOrd="0" parTransId="{E4F6F9D4-BC2C-4F2C-A3D9-0038CBFE6191}" sibTransId="{869C1D59-62DA-4110-82AF-CFF033324B1D}"/>
    <dgm:cxn modelId="{400E12A3-60A3-4905-A770-3A9EEECC5935}" srcId="{42CF65C3-E58E-4A2F-A2E5-BD64614222C7}" destId="{DC0069D8-1A5C-4091-AB38-D2B3FC5CFA62}" srcOrd="3" destOrd="0" parTransId="{5068723D-3D25-471A-8ED9-FA8E907CCC7C}" sibTransId="{5B2BB935-4823-472A-BAA6-F524D5A7FE92}"/>
    <dgm:cxn modelId="{6842F5A6-88BE-468C-9604-D1A9C75D20C5}" srcId="{42CF65C3-E58E-4A2F-A2E5-BD64614222C7}" destId="{1E747CDD-8BB4-491A-B633-AD249A9F00F5}" srcOrd="1" destOrd="0" parTransId="{FEB94BD2-504F-4AC1-ACD4-65722FF900E9}" sibTransId="{C2646C5D-3B4F-49D3-99EC-843D40D6E80B}"/>
    <dgm:cxn modelId="{5D0983AE-7608-4411-9F18-67216133DCD0}" type="presOf" srcId="{42CF65C3-E58E-4A2F-A2E5-BD64614222C7}" destId="{4CF15FD0-4830-4EE7-A646-A8F7D819025C}" srcOrd="0" destOrd="0" presId="urn:microsoft.com/office/officeart/2018/2/layout/IconVerticalSolidList"/>
    <dgm:cxn modelId="{98EB67C9-5593-4126-8020-5876E678ADA2}" type="presOf" srcId="{B86F1E7D-42F5-4F1B-88C0-117425ADF9D2}" destId="{02FBECB5-F403-48E9-B1E9-529AAE6E3C20}" srcOrd="0" destOrd="0" presId="urn:microsoft.com/office/officeart/2018/2/layout/IconVerticalSolidList"/>
    <dgm:cxn modelId="{503A62A0-46D3-427A-8A02-D06F9DB5F789}" type="presParOf" srcId="{4CF15FD0-4830-4EE7-A646-A8F7D819025C}" destId="{87BFA8CB-F3C3-4A4E-8F7B-C185FD664510}" srcOrd="0" destOrd="0" presId="urn:microsoft.com/office/officeart/2018/2/layout/IconVerticalSolidList"/>
    <dgm:cxn modelId="{167CE0A6-7405-40C9-A04F-B09460F96884}" type="presParOf" srcId="{87BFA8CB-F3C3-4A4E-8F7B-C185FD664510}" destId="{1730D905-4959-43CE-B88B-018B805EE9B3}" srcOrd="0" destOrd="0" presId="urn:microsoft.com/office/officeart/2018/2/layout/IconVerticalSolidList"/>
    <dgm:cxn modelId="{BAD3A2A0-5572-462C-86E1-4CA1F430DA0A}" type="presParOf" srcId="{87BFA8CB-F3C3-4A4E-8F7B-C185FD664510}" destId="{55C99BE0-34BF-4FA5-95A1-A70F07519242}" srcOrd="1" destOrd="0" presId="urn:microsoft.com/office/officeart/2018/2/layout/IconVerticalSolidList"/>
    <dgm:cxn modelId="{5D6DB545-CCF7-472E-AD95-C18BF6298D62}" type="presParOf" srcId="{87BFA8CB-F3C3-4A4E-8F7B-C185FD664510}" destId="{92D50A5F-9587-40EE-AC2D-48AA0EBFA43E}" srcOrd="2" destOrd="0" presId="urn:microsoft.com/office/officeart/2018/2/layout/IconVerticalSolidList"/>
    <dgm:cxn modelId="{3131A27A-53D8-43C1-BEFF-892916722A0E}" type="presParOf" srcId="{87BFA8CB-F3C3-4A4E-8F7B-C185FD664510}" destId="{02FBECB5-F403-48E9-B1E9-529AAE6E3C20}" srcOrd="3" destOrd="0" presId="urn:microsoft.com/office/officeart/2018/2/layout/IconVerticalSolidList"/>
    <dgm:cxn modelId="{B8781B2A-92DB-4CDD-B712-99478F0819A7}" type="presParOf" srcId="{4CF15FD0-4830-4EE7-A646-A8F7D819025C}" destId="{463933F8-7C94-4DA0-BC92-22C1B6C45319}" srcOrd="1" destOrd="0" presId="urn:microsoft.com/office/officeart/2018/2/layout/IconVerticalSolidList"/>
    <dgm:cxn modelId="{AE96DE10-60D2-4FDA-A560-403060F8842F}" type="presParOf" srcId="{4CF15FD0-4830-4EE7-A646-A8F7D819025C}" destId="{4CCD307B-5989-47EA-914A-5D9B7EBC58D3}" srcOrd="2" destOrd="0" presId="urn:microsoft.com/office/officeart/2018/2/layout/IconVerticalSolidList"/>
    <dgm:cxn modelId="{49EA27D2-450D-477C-9C2B-9D1DCF6F7820}" type="presParOf" srcId="{4CCD307B-5989-47EA-914A-5D9B7EBC58D3}" destId="{29AF1D22-0796-4281-AD83-F3EB911F6983}" srcOrd="0" destOrd="0" presId="urn:microsoft.com/office/officeart/2018/2/layout/IconVerticalSolidList"/>
    <dgm:cxn modelId="{F81E62AD-5062-4D47-82AA-80B8B3366A6F}" type="presParOf" srcId="{4CCD307B-5989-47EA-914A-5D9B7EBC58D3}" destId="{6BBEF2CA-4E01-4BD6-B93C-81DF12B42F24}" srcOrd="1" destOrd="0" presId="urn:microsoft.com/office/officeart/2018/2/layout/IconVerticalSolidList"/>
    <dgm:cxn modelId="{2CE5702E-8E5B-402C-BA12-F0E1B556ADFA}" type="presParOf" srcId="{4CCD307B-5989-47EA-914A-5D9B7EBC58D3}" destId="{E5FC9DBA-439D-4BD9-BCBE-B28FFAB001E6}" srcOrd="2" destOrd="0" presId="urn:microsoft.com/office/officeart/2018/2/layout/IconVerticalSolidList"/>
    <dgm:cxn modelId="{19C5AD1D-C006-4659-A8CD-F7C3634095EF}" type="presParOf" srcId="{4CCD307B-5989-47EA-914A-5D9B7EBC58D3}" destId="{4036AB55-6678-4D2A-B35F-AF0CC47A314E}" srcOrd="3" destOrd="0" presId="urn:microsoft.com/office/officeart/2018/2/layout/IconVerticalSolidList"/>
    <dgm:cxn modelId="{DBD2B004-2F52-4FDC-A61E-C661792749B6}" type="presParOf" srcId="{4CF15FD0-4830-4EE7-A646-A8F7D819025C}" destId="{044DA07B-5F00-4A91-97E3-A85EEBF88726}" srcOrd="3" destOrd="0" presId="urn:microsoft.com/office/officeart/2018/2/layout/IconVerticalSolidList"/>
    <dgm:cxn modelId="{84D16750-B1CF-4174-8A2A-99832E876567}" type="presParOf" srcId="{4CF15FD0-4830-4EE7-A646-A8F7D819025C}" destId="{ECAE99D4-B8A2-4614-A06E-00619C11E6EE}" srcOrd="4" destOrd="0" presId="urn:microsoft.com/office/officeart/2018/2/layout/IconVerticalSolidList"/>
    <dgm:cxn modelId="{5172E2AC-3EE3-48F6-8D95-8F146944EF07}" type="presParOf" srcId="{ECAE99D4-B8A2-4614-A06E-00619C11E6EE}" destId="{691CE603-8E2C-487A-8B08-A9B9019F668F}" srcOrd="0" destOrd="0" presId="urn:microsoft.com/office/officeart/2018/2/layout/IconVerticalSolidList"/>
    <dgm:cxn modelId="{F75BA6DA-7A56-45E7-854D-17BD66560382}" type="presParOf" srcId="{ECAE99D4-B8A2-4614-A06E-00619C11E6EE}" destId="{CA6469DA-F75A-48B7-996B-03CFBDBDB3F7}" srcOrd="1" destOrd="0" presId="urn:microsoft.com/office/officeart/2018/2/layout/IconVerticalSolidList"/>
    <dgm:cxn modelId="{8D496ED0-2D07-41B1-8ED8-E3DA8AC89A43}" type="presParOf" srcId="{ECAE99D4-B8A2-4614-A06E-00619C11E6EE}" destId="{B8181857-B2CE-4B25-A632-A9189FCBEC8C}" srcOrd="2" destOrd="0" presId="urn:microsoft.com/office/officeart/2018/2/layout/IconVerticalSolidList"/>
    <dgm:cxn modelId="{B1DDD68C-0C8E-4865-843B-7642A364462A}" type="presParOf" srcId="{ECAE99D4-B8A2-4614-A06E-00619C11E6EE}" destId="{7D453AEC-7610-44A6-84BC-E9399FDE6179}" srcOrd="3" destOrd="0" presId="urn:microsoft.com/office/officeart/2018/2/layout/IconVerticalSolidList"/>
    <dgm:cxn modelId="{FF8EF2DE-D097-4D83-B9B6-3468F26F7B17}" type="presParOf" srcId="{4CF15FD0-4830-4EE7-A646-A8F7D819025C}" destId="{9C6332FB-9400-4811-A5EA-8429F415CAF7}" srcOrd="5" destOrd="0" presId="urn:microsoft.com/office/officeart/2018/2/layout/IconVerticalSolidList"/>
    <dgm:cxn modelId="{28B7C945-5BB7-412F-A40E-E419DE744267}" type="presParOf" srcId="{4CF15FD0-4830-4EE7-A646-A8F7D819025C}" destId="{46EB5874-EFD1-4AAD-AD81-E03559FDD809}" srcOrd="6" destOrd="0" presId="urn:microsoft.com/office/officeart/2018/2/layout/IconVerticalSolidList"/>
    <dgm:cxn modelId="{2057030A-BB7C-47AF-961E-DDA81748BB21}" type="presParOf" srcId="{46EB5874-EFD1-4AAD-AD81-E03559FDD809}" destId="{28218E19-6A68-4ACD-8F4B-9FA341CBC315}" srcOrd="0" destOrd="0" presId="urn:microsoft.com/office/officeart/2018/2/layout/IconVerticalSolidList"/>
    <dgm:cxn modelId="{96FAD67B-1626-45F6-980F-32CEE0321AF3}" type="presParOf" srcId="{46EB5874-EFD1-4AAD-AD81-E03559FDD809}" destId="{83825C0A-56A9-45C8-A401-F0BD61BE0197}" srcOrd="1" destOrd="0" presId="urn:microsoft.com/office/officeart/2018/2/layout/IconVerticalSolidList"/>
    <dgm:cxn modelId="{57F745FB-9AA7-4305-96B6-BF5AF6A24AA5}" type="presParOf" srcId="{46EB5874-EFD1-4AAD-AD81-E03559FDD809}" destId="{D3984508-8855-4673-AD75-E3223AD41E90}" srcOrd="2" destOrd="0" presId="urn:microsoft.com/office/officeart/2018/2/layout/IconVerticalSolidList"/>
    <dgm:cxn modelId="{010B3568-7B8C-4C27-83D4-CF1FAE35036D}" type="presParOf" srcId="{46EB5874-EFD1-4AAD-AD81-E03559FDD809}" destId="{CDEBC396-BE85-4AEE-8279-9B952071944A}" srcOrd="3" destOrd="0" presId="urn:microsoft.com/office/officeart/2018/2/layout/IconVerticalSolidList"/>
    <dgm:cxn modelId="{08B84AFA-B05F-4EBC-92C6-2BA54DAC923D}" type="presParOf" srcId="{4CF15FD0-4830-4EE7-A646-A8F7D819025C}" destId="{575CE5A8-1D82-466D-9C45-9299159F497B}" srcOrd="7" destOrd="0" presId="urn:microsoft.com/office/officeart/2018/2/layout/IconVerticalSolidList"/>
    <dgm:cxn modelId="{9845A947-561F-41C7-BABB-38CF6EC0B815}" type="presParOf" srcId="{4CF15FD0-4830-4EE7-A646-A8F7D819025C}" destId="{4E33D8AA-B420-4849-8F4B-6ADBBCDAB99B}" srcOrd="8" destOrd="0" presId="urn:microsoft.com/office/officeart/2018/2/layout/IconVerticalSolidList"/>
    <dgm:cxn modelId="{9F767BC0-C868-4FCC-85D7-9C4530C8E1AE}" type="presParOf" srcId="{4E33D8AA-B420-4849-8F4B-6ADBBCDAB99B}" destId="{76C466F2-6997-40EF-B850-188D9D7AEF92}" srcOrd="0" destOrd="0" presId="urn:microsoft.com/office/officeart/2018/2/layout/IconVerticalSolidList"/>
    <dgm:cxn modelId="{9EADCEC6-3464-4919-83A9-E379F49B3F22}" type="presParOf" srcId="{4E33D8AA-B420-4849-8F4B-6ADBBCDAB99B}" destId="{ED36BAAB-5303-4396-BF47-10A286423C60}" srcOrd="1" destOrd="0" presId="urn:microsoft.com/office/officeart/2018/2/layout/IconVerticalSolidList"/>
    <dgm:cxn modelId="{14ED3343-5902-41C7-80B8-E742EDCA6A9F}" type="presParOf" srcId="{4E33D8AA-B420-4849-8F4B-6ADBBCDAB99B}" destId="{78E001DB-4348-47D9-9934-E37E634B0161}" srcOrd="2" destOrd="0" presId="urn:microsoft.com/office/officeart/2018/2/layout/IconVerticalSolidList"/>
    <dgm:cxn modelId="{5272BA5F-DB97-40B8-B136-AEE1AD237FAA}" type="presParOf" srcId="{4E33D8AA-B420-4849-8F4B-6ADBBCDAB99B}" destId="{0067923A-FA2F-4EBD-83FA-AB8EB96EC58F}" srcOrd="3" destOrd="0" presId="urn:microsoft.com/office/officeart/2018/2/layout/IconVerticalSolidList"/>
    <dgm:cxn modelId="{DBE102A3-B5BF-43E9-9E65-CA875820D4A5}" type="presParOf" srcId="{4CF15FD0-4830-4EE7-A646-A8F7D819025C}" destId="{BEC88DFF-039F-45C5-B838-033A1F8D7940}" srcOrd="9" destOrd="0" presId="urn:microsoft.com/office/officeart/2018/2/layout/IconVerticalSolidList"/>
    <dgm:cxn modelId="{F5C7B08E-6C65-4F0F-A917-98B882140820}" type="presParOf" srcId="{4CF15FD0-4830-4EE7-A646-A8F7D819025C}" destId="{602FB6C1-E31C-4649-9B99-7A06579C5EE3}" srcOrd="10" destOrd="0" presId="urn:microsoft.com/office/officeart/2018/2/layout/IconVerticalSolidList"/>
    <dgm:cxn modelId="{1FCA9261-3E2F-43DE-B00E-CFF27797AD30}" type="presParOf" srcId="{602FB6C1-E31C-4649-9B99-7A06579C5EE3}" destId="{85858762-4895-47F3-BBE4-928B8748AE0A}" srcOrd="0" destOrd="0" presId="urn:microsoft.com/office/officeart/2018/2/layout/IconVerticalSolidList"/>
    <dgm:cxn modelId="{7D5C496C-D8CE-499C-8C45-C148F5FEE658}" type="presParOf" srcId="{602FB6C1-E31C-4649-9B99-7A06579C5EE3}" destId="{2B3AC9C9-5473-40E5-8E2E-02F52A5FC6BA}" srcOrd="1" destOrd="0" presId="urn:microsoft.com/office/officeart/2018/2/layout/IconVerticalSolidList"/>
    <dgm:cxn modelId="{E8051238-2694-4F00-8C71-03E9347260D6}" type="presParOf" srcId="{602FB6C1-E31C-4649-9B99-7A06579C5EE3}" destId="{0FE13BB1-23C8-469A-84EA-CF0EAE03F761}" srcOrd="2" destOrd="0" presId="urn:microsoft.com/office/officeart/2018/2/layout/IconVerticalSolidList"/>
    <dgm:cxn modelId="{0999F65E-16CC-44BF-A723-A20C276C83FC}" type="presParOf" srcId="{602FB6C1-E31C-4649-9B99-7A06579C5EE3}" destId="{894F7315-EDF0-41F3-B15D-D0DC34B02E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CF65C3-E58E-4A2F-A2E5-BD64614222C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6F1E7D-42F5-4F1B-88C0-117425ADF9D2}">
      <dgm:prSet custT="1"/>
      <dgm:spPr/>
      <dgm:t>
        <a:bodyPr/>
        <a:lstStyle/>
        <a:p>
          <a:pPr>
            <a:lnSpc>
              <a:spcPct val="100000"/>
            </a:lnSpc>
          </a:pPr>
          <a:r>
            <a:rPr lang="en-US" sz="1800" dirty="0"/>
            <a:t>It is a more secure language compared to other language.</a:t>
          </a:r>
        </a:p>
      </dgm:t>
    </dgm:pt>
    <dgm:pt modelId="{34777203-7D5E-42B3-8A29-E5C04586E512}" type="parTrans" cxnId="{801D4F8E-E3E4-426B-AA02-F7FD2868F8BD}">
      <dgm:prSet/>
      <dgm:spPr/>
      <dgm:t>
        <a:bodyPr/>
        <a:lstStyle/>
        <a:p>
          <a:endParaRPr lang="en-US"/>
        </a:p>
      </dgm:t>
    </dgm:pt>
    <dgm:pt modelId="{3F308AD9-2F58-4548-B5E9-08BE2BB2A468}" type="sibTrans" cxnId="{801D4F8E-E3E4-426B-AA02-F7FD2868F8BD}">
      <dgm:prSet/>
      <dgm:spPr/>
      <dgm:t>
        <a:bodyPr/>
        <a:lstStyle/>
        <a:p>
          <a:endParaRPr lang="en-US"/>
        </a:p>
      </dgm:t>
    </dgm:pt>
    <dgm:pt modelId="{1E747CDD-8BB4-491A-B633-AD249A9F00F5}">
      <dgm:prSet custT="1"/>
      <dgm:spPr/>
      <dgm:t>
        <a:bodyPr/>
        <a:lstStyle/>
        <a:p>
          <a:pPr>
            <a:lnSpc>
              <a:spcPct val="100000"/>
            </a:lnSpc>
          </a:pPr>
          <a:r>
            <a:rPr lang="en-US" sz="1800" dirty="0"/>
            <a:t>In this language, all code is covered in byte code after compilation which is not readable by human.</a:t>
          </a:r>
        </a:p>
      </dgm:t>
    </dgm:pt>
    <dgm:pt modelId="{FEB94BD2-504F-4AC1-ACD4-65722FF900E9}" type="parTrans" cxnId="{6842F5A6-88BE-468C-9604-D1A9C75D20C5}">
      <dgm:prSet/>
      <dgm:spPr/>
      <dgm:t>
        <a:bodyPr/>
        <a:lstStyle/>
        <a:p>
          <a:endParaRPr lang="en-US"/>
        </a:p>
      </dgm:t>
    </dgm:pt>
    <dgm:pt modelId="{C2646C5D-3B4F-49D3-99EC-843D40D6E80B}" type="sibTrans" cxnId="{6842F5A6-88BE-468C-9604-D1A9C75D20C5}">
      <dgm:prSet/>
      <dgm:spPr/>
      <dgm:t>
        <a:bodyPr/>
        <a:lstStyle/>
        <a:p>
          <a:endParaRPr lang="en-US"/>
        </a:p>
      </dgm:t>
    </dgm:pt>
    <dgm:pt modelId="{06B5D804-C812-4B7F-866A-26E8FDA021F6}">
      <dgm:prSet custT="1"/>
      <dgm:spPr/>
      <dgm:t>
        <a:bodyPr/>
        <a:lstStyle/>
        <a:p>
          <a:pPr>
            <a:lnSpc>
              <a:spcPct val="100000"/>
            </a:lnSpc>
          </a:pPr>
          <a:r>
            <a:rPr lang="en-US" sz="1800" dirty="0"/>
            <a:t>Java provides a high level of security </a:t>
          </a:r>
          <a:r>
            <a:rPr lang="en-US" sz="1800" dirty="0" err="1"/>
            <a:t>by:Not</a:t>
          </a:r>
          <a:r>
            <a:rPr lang="en-US" sz="1800" dirty="0"/>
            <a:t> using explicit pointers </a:t>
          </a:r>
        </a:p>
      </dgm:t>
    </dgm:pt>
    <dgm:pt modelId="{E4F6F9D4-BC2C-4F2C-A3D9-0038CBFE6191}" type="parTrans" cxnId="{E08D0D92-AE46-416A-B24C-17A541973F43}">
      <dgm:prSet/>
      <dgm:spPr/>
      <dgm:t>
        <a:bodyPr/>
        <a:lstStyle/>
        <a:p>
          <a:endParaRPr lang="en-US"/>
        </a:p>
      </dgm:t>
    </dgm:pt>
    <dgm:pt modelId="{869C1D59-62DA-4110-82AF-CFF033324B1D}" type="sibTrans" cxnId="{E08D0D92-AE46-416A-B24C-17A541973F43}">
      <dgm:prSet/>
      <dgm:spPr/>
      <dgm:t>
        <a:bodyPr/>
        <a:lstStyle/>
        <a:p>
          <a:endParaRPr lang="en-US"/>
        </a:p>
      </dgm:t>
    </dgm:pt>
    <dgm:pt modelId="{DC0069D8-1A5C-4091-AB38-D2B3FC5CFA62}">
      <dgm:prSet custT="1"/>
      <dgm:spPr/>
      <dgm:t>
        <a:bodyPr/>
        <a:lstStyle/>
        <a:p>
          <a:pPr>
            <a:lnSpc>
              <a:spcPct val="100000"/>
            </a:lnSpc>
          </a:pPr>
          <a:r>
            <a:rPr lang="en-US" sz="1800" b="0" i="0" dirty="0"/>
            <a:t>The Java Runtime Environment(JRE) has a </a:t>
          </a:r>
          <a:r>
            <a:rPr lang="en-US" sz="1800" b="0" i="0" dirty="0" err="1"/>
            <a:t>classloader</a:t>
          </a:r>
          <a:r>
            <a:rPr lang="en-US" sz="1800" b="0" i="0" dirty="0"/>
            <a:t> that dynamically loads the classes into the Java Virtual Machine.</a:t>
          </a:r>
          <a:endParaRPr lang="en-US" sz="1800" dirty="0"/>
        </a:p>
      </dgm:t>
    </dgm:pt>
    <dgm:pt modelId="{5068723D-3D25-471A-8ED9-FA8E907CCC7C}" type="parTrans" cxnId="{400E12A3-60A3-4905-A770-3A9EEECC5935}">
      <dgm:prSet/>
      <dgm:spPr/>
      <dgm:t>
        <a:bodyPr/>
        <a:lstStyle/>
        <a:p>
          <a:endParaRPr lang="en-US"/>
        </a:p>
      </dgm:t>
    </dgm:pt>
    <dgm:pt modelId="{5B2BB935-4823-472A-BAA6-F524D5A7FE92}" type="sibTrans" cxnId="{400E12A3-60A3-4905-A770-3A9EEECC5935}">
      <dgm:prSet/>
      <dgm:spPr/>
      <dgm:t>
        <a:bodyPr/>
        <a:lstStyle/>
        <a:p>
          <a:endParaRPr lang="en-US"/>
        </a:p>
      </dgm:t>
    </dgm:pt>
    <dgm:pt modelId="{ABF1863D-9CBA-4628-BCE9-B78F05D36286}">
      <dgm:prSet custT="1"/>
      <dgm:spPr/>
      <dgm:t>
        <a:bodyPr/>
        <a:lstStyle/>
        <a:p>
          <a:pPr>
            <a:lnSpc>
              <a:spcPct val="100000"/>
            </a:lnSpc>
          </a:pPr>
          <a:r>
            <a:rPr lang="en-US" sz="1800" dirty="0"/>
            <a:t>Providing access control through public, private, and protected keywords.</a:t>
          </a:r>
          <a:r>
            <a:rPr lang="en-US" sz="1800" b="0" i="0" dirty="0"/>
            <a:t> The Security Manager of Java decides what resources to allot to a class includes reading &amp; writing.</a:t>
          </a:r>
          <a:endParaRPr lang="en-US" sz="1800" dirty="0"/>
        </a:p>
      </dgm:t>
    </dgm:pt>
    <dgm:pt modelId="{F3FAD99E-7A16-46D3-9153-733FBBB41841}" type="parTrans" cxnId="{64454755-F948-4028-839B-3F8F3727C06F}">
      <dgm:prSet/>
      <dgm:spPr/>
      <dgm:t>
        <a:bodyPr/>
        <a:lstStyle/>
        <a:p>
          <a:endParaRPr lang="en-US"/>
        </a:p>
      </dgm:t>
    </dgm:pt>
    <dgm:pt modelId="{52C8D097-D5F9-4B3D-94EB-3091947E66F4}" type="sibTrans" cxnId="{64454755-F948-4028-839B-3F8F3727C06F}">
      <dgm:prSet/>
      <dgm:spPr/>
      <dgm:t>
        <a:bodyPr/>
        <a:lstStyle/>
        <a:p>
          <a:endParaRPr lang="en-US"/>
        </a:p>
      </dgm:t>
    </dgm:pt>
    <dgm:pt modelId="{70F7D1D9-8FE2-463C-81DE-047671B7EABB}">
      <dgm:prSet custT="1"/>
      <dgm:spPr/>
      <dgm:t>
        <a:bodyPr/>
        <a:lstStyle/>
        <a:p>
          <a:pPr>
            <a:lnSpc>
              <a:spcPct val="100000"/>
            </a:lnSpc>
          </a:pPr>
          <a:r>
            <a:rPr lang="en-US" sz="1800" dirty="0"/>
            <a:t>Running programs inside a sandbox environment</a:t>
          </a:r>
        </a:p>
      </dgm:t>
    </dgm:pt>
    <dgm:pt modelId="{B126525E-3CED-468A-928E-AFD54BF4EDC5}" type="parTrans" cxnId="{9DFA5B62-AC1D-4CB2-8BE7-54E0F20EA958}">
      <dgm:prSet/>
      <dgm:spPr/>
      <dgm:t>
        <a:bodyPr/>
        <a:lstStyle/>
        <a:p>
          <a:endParaRPr lang="en-US"/>
        </a:p>
      </dgm:t>
    </dgm:pt>
    <dgm:pt modelId="{9ADC17E9-C742-471A-B1A4-66962F442EC6}" type="sibTrans" cxnId="{9DFA5B62-AC1D-4CB2-8BE7-54E0F20EA958}">
      <dgm:prSet/>
      <dgm:spPr/>
      <dgm:t>
        <a:bodyPr/>
        <a:lstStyle/>
        <a:p>
          <a:endParaRPr lang="en-US"/>
        </a:p>
      </dgm:t>
    </dgm:pt>
    <dgm:pt modelId="{4CF15FD0-4830-4EE7-A646-A8F7D819025C}" type="pres">
      <dgm:prSet presAssocID="{42CF65C3-E58E-4A2F-A2E5-BD64614222C7}" presName="root" presStyleCnt="0">
        <dgm:presLayoutVars>
          <dgm:dir/>
          <dgm:resizeHandles val="exact"/>
        </dgm:presLayoutVars>
      </dgm:prSet>
      <dgm:spPr/>
    </dgm:pt>
    <dgm:pt modelId="{87BFA8CB-F3C3-4A4E-8F7B-C185FD664510}" type="pres">
      <dgm:prSet presAssocID="{B86F1E7D-42F5-4F1B-88C0-117425ADF9D2}" presName="compNode" presStyleCnt="0"/>
      <dgm:spPr/>
    </dgm:pt>
    <dgm:pt modelId="{1730D905-4959-43CE-B88B-018B805EE9B3}" type="pres">
      <dgm:prSet presAssocID="{B86F1E7D-42F5-4F1B-88C0-117425ADF9D2}" presName="bgRect" presStyleLbl="bgShp" presStyleIdx="0" presStyleCnt="6"/>
      <dgm:spPr/>
    </dgm:pt>
    <dgm:pt modelId="{55C99BE0-34BF-4FA5-95A1-A70F07519242}" type="pres">
      <dgm:prSet presAssocID="{B86F1E7D-42F5-4F1B-88C0-117425ADF9D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92D50A5F-9587-40EE-AC2D-48AA0EBFA43E}" type="pres">
      <dgm:prSet presAssocID="{B86F1E7D-42F5-4F1B-88C0-117425ADF9D2}" presName="spaceRect" presStyleCnt="0"/>
      <dgm:spPr/>
    </dgm:pt>
    <dgm:pt modelId="{02FBECB5-F403-48E9-B1E9-529AAE6E3C20}" type="pres">
      <dgm:prSet presAssocID="{B86F1E7D-42F5-4F1B-88C0-117425ADF9D2}" presName="parTx" presStyleLbl="revTx" presStyleIdx="0" presStyleCnt="6">
        <dgm:presLayoutVars>
          <dgm:chMax val="0"/>
          <dgm:chPref val="0"/>
        </dgm:presLayoutVars>
      </dgm:prSet>
      <dgm:spPr/>
    </dgm:pt>
    <dgm:pt modelId="{463933F8-7C94-4DA0-BC92-22C1B6C45319}" type="pres">
      <dgm:prSet presAssocID="{3F308AD9-2F58-4548-B5E9-08BE2BB2A468}" presName="sibTrans" presStyleCnt="0"/>
      <dgm:spPr/>
    </dgm:pt>
    <dgm:pt modelId="{4CCD307B-5989-47EA-914A-5D9B7EBC58D3}" type="pres">
      <dgm:prSet presAssocID="{1E747CDD-8BB4-491A-B633-AD249A9F00F5}" presName="compNode" presStyleCnt="0"/>
      <dgm:spPr/>
    </dgm:pt>
    <dgm:pt modelId="{29AF1D22-0796-4281-AD83-F3EB911F6983}" type="pres">
      <dgm:prSet presAssocID="{1E747CDD-8BB4-491A-B633-AD249A9F00F5}" presName="bgRect" presStyleLbl="bgShp" presStyleIdx="1" presStyleCnt="6"/>
      <dgm:spPr/>
    </dgm:pt>
    <dgm:pt modelId="{6BBEF2CA-4E01-4BD6-B93C-81DF12B42F24}" type="pres">
      <dgm:prSet presAssocID="{1E747CDD-8BB4-491A-B633-AD249A9F00F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E5FC9DBA-439D-4BD9-BCBE-B28FFAB001E6}" type="pres">
      <dgm:prSet presAssocID="{1E747CDD-8BB4-491A-B633-AD249A9F00F5}" presName="spaceRect" presStyleCnt="0"/>
      <dgm:spPr/>
    </dgm:pt>
    <dgm:pt modelId="{4036AB55-6678-4D2A-B35F-AF0CC47A314E}" type="pres">
      <dgm:prSet presAssocID="{1E747CDD-8BB4-491A-B633-AD249A9F00F5}" presName="parTx" presStyleLbl="revTx" presStyleIdx="1" presStyleCnt="6">
        <dgm:presLayoutVars>
          <dgm:chMax val="0"/>
          <dgm:chPref val="0"/>
        </dgm:presLayoutVars>
      </dgm:prSet>
      <dgm:spPr/>
    </dgm:pt>
    <dgm:pt modelId="{044DA07B-5F00-4A91-97E3-A85EEBF88726}" type="pres">
      <dgm:prSet presAssocID="{C2646C5D-3B4F-49D3-99EC-843D40D6E80B}" presName="sibTrans" presStyleCnt="0"/>
      <dgm:spPr/>
    </dgm:pt>
    <dgm:pt modelId="{ECAE99D4-B8A2-4614-A06E-00619C11E6EE}" type="pres">
      <dgm:prSet presAssocID="{06B5D804-C812-4B7F-866A-26E8FDA021F6}" presName="compNode" presStyleCnt="0"/>
      <dgm:spPr/>
    </dgm:pt>
    <dgm:pt modelId="{691CE603-8E2C-487A-8B08-A9B9019F668F}" type="pres">
      <dgm:prSet presAssocID="{06B5D804-C812-4B7F-866A-26E8FDA021F6}" presName="bgRect" presStyleLbl="bgShp" presStyleIdx="2" presStyleCnt="6"/>
      <dgm:spPr/>
    </dgm:pt>
    <dgm:pt modelId="{CA6469DA-F75A-48B7-996B-03CFBDBDB3F7}" type="pres">
      <dgm:prSet presAssocID="{06B5D804-C812-4B7F-866A-26E8FDA021F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B8181857-B2CE-4B25-A632-A9189FCBEC8C}" type="pres">
      <dgm:prSet presAssocID="{06B5D804-C812-4B7F-866A-26E8FDA021F6}" presName="spaceRect" presStyleCnt="0"/>
      <dgm:spPr/>
    </dgm:pt>
    <dgm:pt modelId="{7D453AEC-7610-44A6-84BC-E9399FDE6179}" type="pres">
      <dgm:prSet presAssocID="{06B5D804-C812-4B7F-866A-26E8FDA021F6}" presName="parTx" presStyleLbl="revTx" presStyleIdx="2" presStyleCnt="6">
        <dgm:presLayoutVars>
          <dgm:chMax val="0"/>
          <dgm:chPref val="0"/>
        </dgm:presLayoutVars>
      </dgm:prSet>
      <dgm:spPr/>
    </dgm:pt>
    <dgm:pt modelId="{9C6332FB-9400-4811-A5EA-8429F415CAF7}" type="pres">
      <dgm:prSet presAssocID="{869C1D59-62DA-4110-82AF-CFF033324B1D}" presName="sibTrans" presStyleCnt="0"/>
      <dgm:spPr/>
    </dgm:pt>
    <dgm:pt modelId="{46EB5874-EFD1-4AAD-AD81-E03559FDD809}" type="pres">
      <dgm:prSet presAssocID="{DC0069D8-1A5C-4091-AB38-D2B3FC5CFA62}" presName="compNode" presStyleCnt="0"/>
      <dgm:spPr/>
    </dgm:pt>
    <dgm:pt modelId="{28218E19-6A68-4ACD-8F4B-9FA341CBC315}" type="pres">
      <dgm:prSet presAssocID="{DC0069D8-1A5C-4091-AB38-D2B3FC5CFA62}" presName="bgRect" presStyleLbl="bgShp" presStyleIdx="3" presStyleCnt="6"/>
      <dgm:spPr/>
    </dgm:pt>
    <dgm:pt modelId="{83825C0A-56A9-45C8-A401-F0BD61BE0197}" type="pres">
      <dgm:prSet presAssocID="{DC0069D8-1A5C-4091-AB38-D2B3FC5CFA6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D3984508-8855-4673-AD75-E3223AD41E90}" type="pres">
      <dgm:prSet presAssocID="{DC0069D8-1A5C-4091-AB38-D2B3FC5CFA62}" presName="spaceRect" presStyleCnt="0"/>
      <dgm:spPr/>
    </dgm:pt>
    <dgm:pt modelId="{CDEBC396-BE85-4AEE-8279-9B952071944A}" type="pres">
      <dgm:prSet presAssocID="{DC0069D8-1A5C-4091-AB38-D2B3FC5CFA62}" presName="parTx" presStyleLbl="revTx" presStyleIdx="3" presStyleCnt="6">
        <dgm:presLayoutVars>
          <dgm:chMax val="0"/>
          <dgm:chPref val="0"/>
        </dgm:presLayoutVars>
      </dgm:prSet>
      <dgm:spPr/>
    </dgm:pt>
    <dgm:pt modelId="{575CE5A8-1D82-466D-9C45-9299159F497B}" type="pres">
      <dgm:prSet presAssocID="{5B2BB935-4823-472A-BAA6-F524D5A7FE92}" presName="sibTrans" presStyleCnt="0"/>
      <dgm:spPr/>
    </dgm:pt>
    <dgm:pt modelId="{4E33D8AA-B420-4849-8F4B-6ADBBCDAB99B}" type="pres">
      <dgm:prSet presAssocID="{ABF1863D-9CBA-4628-BCE9-B78F05D36286}" presName="compNode" presStyleCnt="0"/>
      <dgm:spPr/>
    </dgm:pt>
    <dgm:pt modelId="{76C466F2-6997-40EF-B850-188D9D7AEF92}" type="pres">
      <dgm:prSet presAssocID="{ABF1863D-9CBA-4628-BCE9-B78F05D36286}" presName="bgRect" presStyleLbl="bgShp" presStyleIdx="4" presStyleCnt="6"/>
      <dgm:spPr/>
    </dgm:pt>
    <dgm:pt modelId="{ED36BAAB-5303-4396-BF47-10A286423C60}" type="pres">
      <dgm:prSet presAssocID="{ABF1863D-9CBA-4628-BCE9-B78F05D3628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ecycle Sign"/>
        </a:ext>
      </dgm:extLst>
    </dgm:pt>
    <dgm:pt modelId="{78E001DB-4348-47D9-9934-E37E634B0161}" type="pres">
      <dgm:prSet presAssocID="{ABF1863D-9CBA-4628-BCE9-B78F05D36286}" presName="spaceRect" presStyleCnt="0"/>
      <dgm:spPr/>
    </dgm:pt>
    <dgm:pt modelId="{0067923A-FA2F-4EBD-83FA-AB8EB96EC58F}" type="pres">
      <dgm:prSet presAssocID="{ABF1863D-9CBA-4628-BCE9-B78F05D36286}" presName="parTx" presStyleLbl="revTx" presStyleIdx="4" presStyleCnt="6">
        <dgm:presLayoutVars>
          <dgm:chMax val="0"/>
          <dgm:chPref val="0"/>
        </dgm:presLayoutVars>
      </dgm:prSet>
      <dgm:spPr/>
    </dgm:pt>
    <dgm:pt modelId="{BEC88DFF-039F-45C5-B838-033A1F8D7940}" type="pres">
      <dgm:prSet presAssocID="{52C8D097-D5F9-4B3D-94EB-3091947E66F4}" presName="sibTrans" presStyleCnt="0"/>
      <dgm:spPr/>
    </dgm:pt>
    <dgm:pt modelId="{602FB6C1-E31C-4649-9B99-7A06579C5EE3}" type="pres">
      <dgm:prSet presAssocID="{70F7D1D9-8FE2-463C-81DE-047671B7EABB}" presName="compNode" presStyleCnt="0"/>
      <dgm:spPr/>
    </dgm:pt>
    <dgm:pt modelId="{85858762-4895-47F3-BBE4-928B8748AE0A}" type="pres">
      <dgm:prSet presAssocID="{70F7D1D9-8FE2-463C-81DE-047671B7EABB}" presName="bgRect" presStyleLbl="bgShp" presStyleIdx="5" presStyleCnt="6"/>
      <dgm:spPr/>
    </dgm:pt>
    <dgm:pt modelId="{2B3AC9C9-5473-40E5-8E2E-02F52A5FC6BA}" type="pres">
      <dgm:prSet presAssocID="{70F7D1D9-8FE2-463C-81DE-047671B7EAB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omputer"/>
        </a:ext>
      </dgm:extLst>
    </dgm:pt>
    <dgm:pt modelId="{0FE13BB1-23C8-469A-84EA-CF0EAE03F761}" type="pres">
      <dgm:prSet presAssocID="{70F7D1D9-8FE2-463C-81DE-047671B7EABB}" presName="spaceRect" presStyleCnt="0"/>
      <dgm:spPr/>
    </dgm:pt>
    <dgm:pt modelId="{894F7315-EDF0-41F3-B15D-D0DC34B02E1B}" type="pres">
      <dgm:prSet presAssocID="{70F7D1D9-8FE2-463C-81DE-047671B7EABB}" presName="parTx" presStyleLbl="revTx" presStyleIdx="5" presStyleCnt="6">
        <dgm:presLayoutVars>
          <dgm:chMax val="0"/>
          <dgm:chPref val="0"/>
        </dgm:presLayoutVars>
      </dgm:prSet>
      <dgm:spPr/>
    </dgm:pt>
  </dgm:ptLst>
  <dgm:cxnLst>
    <dgm:cxn modelId="{8BAAF71F-8727-4E50-8213-9578A2A0A8C0}" type="presOf" srcId="{06B5D804-C812-4B7F-866A-26E8FDA021F6}" destId="{7D453AEC-7610-44A6-84BC-E9399FDE6179}" srcOrd="0" destOrd="0" presId="urn:microsoft.com/office/officeart/2018/2/layout/IconVerticalSolidList"/>
    <dgm:cxn modelId="{9DFA5B62-AC1D-4CB2-8BE7-54E0F20EA958}" srcId="{42CF65C3-E58E-4A2F-A2E5-BD64614222C7}" destId="{70F7D1D9-8FE2-463C-81DE-047671B7EABB}" srcOrd="5" destOrd="0" parTransId="{B126525E-3CED-468A-928E-AFD54BF4EDC5}" sibTransId="{9ADC17E9-C742-471A-B1A4-66962F442EC6}"/>
    <dgm:cxn modelId="{87B4386D-567D-40ED-B4AE-E2E4F1F51BB1}" type="presOf" srcId="{70F7D1D9-8FE2-463C-81DE-047671B7EABB}" destId="{894F7315-EDF0-41F3-B15D-D0DC34B02E1B}" srcOrd="0" destOrd="0" presId="urn:microsoft.com/office/officeart/2018/2/layout/IconVerticalSolidList"/>
    <dgm:cxn modelId="{48C35673-EB86-411E-B60C-54BFFAFCD5FF}" type="presOf" srcId="{DC0069D8-1A5C-4091-AB38-D2B3FC5CFA62}" destId="{CDEBC396-BE85-4AEE-8279-9B952071944A}" srcOrd="0" destOrd="0" presId="urn:microsoft.com/office/officeart/2018/2/layout/IconVerticalSolidList"/>
    <dgm:cxn modelId="{64454755-F948-4028-839B-3F8F3727C06F}" srcId="{42CF65C3-E58E-4A2F-A2E5-BD64614222C7}" destId="{ABF1863D-9CBA-4628-BCE9-B78F05D36286}" srcOrd="4" destOrd="0" parTransId="{F3FAD99E-7A16-46D3-9153-733FBBB41841}" sibTransId="{52C8D097-D5F9-4B3D-94EB-3091947E66F4}"/>
    <dgm:cxn modelId="{852DB076-C929-41A4-80BB-002D641FE552}" type="presOf" srcId="{1E747CDD-8BB4-491A-B633-AD249A9F00F5}" destId="{4036AB55-6678-4D2A-B35F-AF0CC47A314E}" srcOrd="0" destOrd="0" presId="urn:microsoft.com/office/officeart/2018/2/layout/IconVerticalSolidList"/>
    <dgm:cxn modelId="{38A86B82-0C59-4D08-B2AC-3F48C5B0BE37}" type="presOf" srcId="{ABF1863D-9CBA-4628-BCE9-B78F05D36286}" destId="{0067923A-FA2F-4EBD-83FA-AB8EB96EC58F}" srcOrd="0" destOrd="0" presId="urn:microsoft.com/office/officeart/2018/2/layout/IconVerticalSolidList"/>
    <dgm:cxn modelId="{801D4F8E-E3E4-426B-AA02-F7FD2868F8BD}" srcId="{42CF65C3-E58E-4A2F-A2E5-BD64614222C7}" destId="{B86F1E7D-42F5-4F1B-88C0-117425ADF9D2}" srcOrd="0" destOrd="0" parTransId="{34777203-7D5E-42B3-8A29-E5C04586E512}" sibTransId="{3F308AD9-2F58-4548-B5E9-08BE2BB2A468}"/>
    <dgm:cxn modelId="{E08D0D92-AE46-416A-B24C-17A541973F43}" srcId="{42CF65C3-E58E-4A2F-A2E5-BD64614222C7}" destId="{06B5D804-C812-4B7F-866A-26E8FDA021F6}" srcOrd="2" destOrd="0" parTransId="{E4F6F9D4-BC2C-4F2C-A3D9-0038CBFE6191}" sibTransId="{869C1D59-62DA-4110-82AF-CFF033324B1D}"/>
    <dgm:cxn modelId="{400E12A3-60A3-4905-A770-3A9EEECC5935}" srcId="{42CF65C3-E58E-4A2F-A2E5-BD64614222C7}" destId="{DC0069D8-1A5C-4091-AB38-D2B3FC5CFA62}" srcOrd="3" destOrd="0" parTransId="{5068723D-3D25-471A-8ED9-FA8E907CCC7C}" sibTransId="{5B2BB935-4823-472A-BAA6-F524D5A7FE92}"/>
    <dgm:cxn modelId="{6842F5A6-88BE-468C-9604-D1A9C75D20C5}" srcId="{42CF65C3-E58E-4A2F-A2E5-BD64614222C7}" destId="{1E747CDD-8BB4-491A-B633-AD249A9F00F5}" srcOrd="1" destOrd="0" parTransId="{FEB94BD2-504F-4AC1-ACD4-65722FF900E9}" sibTransId="{C2646C5D-3B4F-49D3-99EC-843D40D6E80B}"/>
    <dgm:cxn modelId="{5D0983AE-7608-4411-9F18-67216133DCD0}" type="presOf" srcId="{42CF65C3-E58E-4A2F-A2E5-BD64614222C7}" destId="{4CF15FD0-4830-4EE7-A646-A8F7D819025C}" srcOrd="0" destOrd="0" presId="urn:microsoft.com/office/officeart/2018/2/layout/IconVerticalSolidList"/>
    <dgm:cxn modelId="{98EB67C9-5593-4126-8020-5876E678ADA2}" type="presOf" srcId="{B86F1E7D-42F5-4F1B-88C0-117425ADF9D2}" destId="{02FBECB5-F403-48E9-B1E9-529AAE6E3C20}" srcOrd="0" destOrd="0" presId="urn:microsoft.com/office/officeart/2018/2/layout/IconVerticalSolidList"/>
    <dgm:cxn modelId="{503A62A0-46D3-427A-8A02-D06F9DB5F789}" type="presParOf" srcId="{4CF15FD0-4830-4EE7-A646-A8F7D819025C}" destId="{87BFA8CB-F3C3-4A4E-8F7B-C185FD664510}" srcOrd="0" destOrd="0" presId="urn:microsoft.com/office/officeart/2018/2/layout/IconVerticalSolidList"/>
    <dgm:cxn modelId="{167CE0A6-7405-40C9-A04F-B09460F96884}" type="presParOf" srcId="{87BFA8CB-F3C3-4A4E-8F7B-C185FD664510}" destId="{1730D905-4959-43CE-B88B-018B805EE9B3}" srcOrd="0" destOrd="0" presId="urn:microsoft.com/office/officeart/2018/2/layout/IconVerticalSolidList"/>
    <dgm:cxn modelId="{BAD3A2A0-5572-462C-86E1-4CA1F430DA0A}" type="presParOf" srcId="{87BFA8CB-F3C3-4A4E-8F7B-C185FD664510}" destId="{55C99BE0-34BF-4FA5-95A1-A70F07519242}" srcOrd="1" destOrd="0" presId="urn:microsoft.com/office/officeart/2018/2/layout/IconVerticalSolidList"/>
    <dgm:cxn modelId="{5D6DB545-CCF7-472E-AD95-C18BF6298D62}" type="presParOf" srcId="{87BFA8CB-F3C3-4A4E-8F7B-C185FD664510}" destId="{92D50A5F-9587-40EE-AC2D-48AA0EBFA43E}" srcOrd="2" destOrd="0" presId="urn:microsoft.com/office/officeart/2018/2/layout/IconVerticalSolidList"/>
    <dgm:cxn modelId="{3131A27A-53D8-43C1-BEFF-892916722A0E}" type="presParOf" srcId="{87BFA8CB-F3C3-4A4E-8F7B-C185FD664510}" destId="{02FBECB5-F403-48E9-B1E9-529AAE6E3C20}" srcOrd="3" destOrd="0" presId="urn:microsoft.com/office/officeart/2018/2/layout/IconVerticalSolidList"/>
    <dgm:cxn modelId="{B8781B2A-92DB-4CDD-B712-99478F0819A7}" type="presParOf" srcId="{4CF15FD0-4830-4EE7-A646-A8F7D819025C}" destId="{463933F8-7C94-4DA0-BC92-22C1B6C45319}" srcOrd="1" destOrd="0" presId="urn:microsoft.com/office/officeart/2018/2/layout/IconVerticalSolidList"/>
    <dgm:cxn modelId="{AE96DE10-60D2-4FDA-A560-403060F8842F}" type="presParOf" srcId="{4CF15FD0-4830-4EE7-A646-A8F7D819025C}" destId="{4CCD307B-5989-47EA-914A-5D9B7EBC58D3}" srcOrd="2" destOrd="0" presId="urn:microsoft.com/office/officeart/2018/2/layout/IconVerticalSolidList"/>
    <dgm:cxn modelId="{49EA27D2-450D-477C-9C2B-9D1DCF6F7820}" type="presParOf" srcId="{4CCD307B-5989-47EA-914A-5D9B7EBC58D3}" destId="{29AF1D22-0796-4281-AD83-F3EB911F6983}" srcOrd="0" destOrd="0" presId="urn:microsoft.com/office/officeart/2018/2/layout/IconVerticalSolidList"/>
    <dgm:cxn modelId="{F81E62AD-5062-4D47-82AA-80B8B3366A6F}" type="presParOf" srcId="{4CCD307B-5989-47EA-914A-5D9B7EBC58D3}" destId="{6BBEF2CA-4E01-4BD6-B93C-81DF12B42F24}" srcOrd="1" destOrd="0" presId="urn:microsoft.com/office/officeart/2018/2/layout/IconVerticalSolidList"/>
    <dgm:cxn modelId="{2CE5702E-8E5B-402C-BA12-F0E1B556ADFA}" type="presParOf" srcId="{4CCD307B-5989-47EA-914A-5D9B7EBC58D3}" destId="{E5FC9DBA-439D-4BD9-BCBE-B28FFAB001E6}" srcOrd="2" destOrd="0" presId="urn:microsoft.com/office/officeart/2018/2/layout/IconVerticalSolidList"/>
    <dgm:cxn modelId="{19C5AD1D-C006-4659-A8CD-F7C3634095EF}" type="presParOf" srcId="{4CCD307B-5989-47EA-914A-5D9B7EBC58D3}" destId="{4036AB55-6678-4D2A-B35F-AF0CC47A314E}" srcOrd="3" destOrd="0" presId="urn:microsoft.com/office/officeart/2018/2/layout/IconVerticalSolidList"/>
    <dgm:cxn modelId="{DBD2B004-2F52-4FDC-A61E-C661792749B6}" type="presParOf" srcId="{4CF15FD0-4830-4EE7-A646-A8F7D819025C}" destId="{044DA07B-5F00-4A91-97E3-A85EEBF88726}" srcOrd="3" destOrd="0" presId="urn:microsoft.com/office/officeart/2018/2/layout/IconVerticalSolidList"/>
    <dgm:cxn modelId="{84D16750-B1CF-4174-8A2A-99832E876567}" type="presParOf" srcId="{4CF15FD0-4830-4EE7-A646-A8F7D819025C}" destId="{ECAE99D4-B8A2-4614-A06E-00619C11E6EE}" srcOrd="4" destOrd="0" presId="urn:microsoft.com/office/officeart/2018/2/layout/IconVerticalSolidList"/>
    <dgm:cxn modelId="{5172E2AC-3EE3-48F6-8D95-8F146944EF07}" type="presParOf" srcId="{ECAE99D4-B8A2-4614-A06E-00619C11E6EE}" destId="{691CE603-8E2C-487A-8B08-A9B9019F668F}" srcOrd="0" destOrd="0" presId="urn:microsoft.com/office/officeart/2018/2/layout/IconVerticalSolidList"/>
    <dgm:cxn modelId="{F75BA6DA-7A56-45E7-854D-17BD66560382}" type="presParOf" srcId="{ECAE99D4-B8A2-4614-A06E-00619C11E6EE}" destId="{CA6469DA-F75A-48B7-996B-03CFBDBDB3F7}" srcOrd="1" destOrd="0" presId="urn:microsoft.com/office/officeart/2018/2/layout/IconVerticalSolidList"/>
    <dgm:cxn modelId="{8D496ED0-2D07-41B1-8ED8-E3DA8AC89A43}" type="presParOf" srcId="{ECAE99D4-B8A2-4614-A06E-00619C11E6EE}" destId="{B8181857-B2CE-4B25-A632-A9189FCBEC8C}" srcOrd="2" destOrd="0" presId="urn:microsoft.com/office/officeart/2018/2/layout/IconVerticalSolidList"/>
    <dgm:cxn modelId="{B1DDD68C-0C8E-4865-843B-7642A364462A}" type="presParOf" srcId="{ECAE99D4-B8A2-4614-A06E-00619C11E6EE}" destId="{7D453AEC-7610-44A6-84BC-E9399FDE6179}" srcOrd="3" destOrd="0" presId="urn:microsoft.com/office/officeart/2018/2/layout/IconVerticalSolidList"/>
    <dgm:cxn modelId="{FF8EF2DE-D097-4D83-B9B6-3468F26F7B17}" type="presParOf" srcId="{4CF15FD0-4830-4EE7-A646-A8F7D819025C}" destId="{9C6332FB-9400-4811-A5EA-8429F415CAF7}" srcOrd="5" destOrd="0" presId="urn:microsoft.com/office/officeart/2018/2/layout/IconVerticalSolidList"/>
    <dgm:cxn modelId="{28B7C945-5BB7-412F-A40E-E419DE744267}" type="presParOf" srcId="{4CF15FD0-4830-4EE7-A646-A8F7D819025C}" destId="{46EB5874-EFD1-4AAD-AD81-E03559FDD809}" srcOrd="6" destOrd="0" presId="urn:microsoft.com/office/officeart/2018/2/layout/IconVerticalSolidList"/>
    <dgm:cxn modelId="{2057030A-BB7C-47AF-961E-DDA81748BB21}" type="presParOf" srcId="{46EB5874-EFD1-4AAD-AD81-E03559FDD809}" destId="{28218E19-6A68-4ACD-8F4B-9FA341CBC315}" srcOrd="0" destOrd="0" presId="urn:microsoft.com/office/officeart/2018/2/layout/IconVerticalSolidList"/>
    <dgm:cxn modelId="{96FAD67B-1626-45F6-980F-32CEE0321AF3}" type="presParOf" srcId="{46EB5874-EFD1-4AAD-AD81-E03559FDD809}" destId="{83825C0A-56A9-45C8-A401-F0BD61BE0197}" srcOrd="1" destOrd="0" presId="urn:microsoft.com/office/officeart/2018/2/layout/IconVerticalSolidList"/>
    <dgm:cxn modelId="{57F745FB-9AA7-4305-96B6-BF5AF6A24AA5}" type="presParOf" srcId="{46EB5874-EFD1-4AAD-AD81-E03559FDD809}" destId="{D3984508-8855-4673-AD75-E3223AD41E90}" srcOrd="2" destOrd="0" presId="urn:microsoft.com/office/officeart/2018/2/layout/IconVerticalSolidList"/>
    <dgm:cxn modelId="{010B3568-7B8C-4C27-83D4-CF1FAE35036D}" type="presParOf" srcId="{46EB5874-EFD1-4AAD-AD81-E03559FDD809}" destId="{CDEBC396-BE85-4AEE-8279-9B952071944A}" srcOrd="3" destOrd="0" presId="urn:microsoft.com/office/officeart/2018/2/layout/IconVerticalSolidList"/>
    <dgm:cxn modelId="{08B84AFA-B05F-4EBC-92C6-2BA54DAC923D}" type="presParOf" srcId="{4CF15FD0-4830-4EE7-A646-A8F7D819025C}" destId="{575CE5A8-1D82-466D-9C45-9299159F497B}" srcOrd="7" destOrd="0" presId="urn:microsoft.com/office/officeart/2018/2/layout/IconVerticalSolidList"/>
    <dgm:cxn modelId="{9845A947-561F-41C7-BABB-38CF6EC0B815}" type="presParOf" srcId="{4CF15FD0-4830-4EE7-A646-A8F7D819025C}" destId="{4E33D8AA-B420-4849-8F4B-6ADBBCDAB99B}" srcOrd="8" destOrd="0" presId="urn:microsoft.com/office/officeart/2018/2/layout/IconVerticalSolidList"/>
    <dgm:cxn modelId="{9F767BC0-C868-4FCC-85D7-9C4530C8E1AE}" type="presParOf" srcId="{4E33D8AA-B420-4849-8F4B-6ADBBCDAB99B}" destId="{76C466F2-6997-40EF-B850-188D9D7AEF92}" srcOrd="0" destOrd="0" presId="urn:microsoft.com/office/officeart/2018/2/layout/IconVerticalSolidList"/>
    <dgm:cxn modelId="{9EADCEC6-3464-4919-83A9-E379F49B3F22}" type="presParOf" srcId="{4E33D8AA-B420-4849-8F4B-6ADBBCDAB99B}" destId="{ED36BAAB-5303-4396-BF47-10A286423C60}" srcOrd="1" destOrd="0" presId="urn:microsoft.com/office/officeart/2018/2/layout/IconVerticalSolidList"/>
    <dgm:cxn modelId="{14ED3343-5902-41C7-80B8-E742EDCA6A9F}" type="presParOf" srcId="{4E33D8AA-B420-4849-8F4B-6ADBBCDAB99B}" destId="{78E001DB-4348-47D9-9934-E37E634B0161}" srcOrd="2" destOrd="0" presId="urn:microsoft.com/office/officeart/2018/2/layout/IconVerticalSolidList"/>
    <dgm:cxn modelId="{5272BA5F-DB97-40B8-B136-AEE1AD237FAA}" type="presParOf" srcId="{4E33D8AA-B420-4849-8F4B-6ADBBCDAB99B}" destId="{0067923A-FA2F-4EBD-83FA-AB8EB96EC58F}" srcOrd="3" destOrd="0" presId="urn:microsoft.com/office/officeart/2018/2/layout/IconVerticalSolidList"/>
    <dgm:cxn modelId="{DBE102A3-B5BF-43E9-9E65-CA875820D4A5}" type="presParOf" srcId="{4CF15FD0-4830-4EE7-A646-A8F7D819025C}" destId="{BEC88DFF-039F-45C5-B838-033A1F8D7940}" srcOrd="9" destOrd="0" presId="urn:microsoft.com/office/officeart/2018/2/layout/IconVerticalSolidList"/>
    <dgm:cxn modelId="{F5C7B08E-6C65-4F0F-A917-98B882140820}" type="presParOf" srcId="{4CF15FD0-4830-4EE7-A646-A8F7D819025C}" destId="{602FB6C1-E31C-4649-9B99-7A06579C5EE3}" srcOrd="10" destOrd="0" presId="urn:microsoft.com/office/officeart/2018/2/layout/IconVerticalSolidList"/>
    <dgm:cxn modelId="{1FCA9261-3E2F-43DE-B00E-CFF27797AD30}" type="presParOf" srcId="{602FB6C1-E31C-4649-9B99-7A06579C5EE3}" destId="{85858762-4895-47F3-BBE4-928B8748AE0A}" srcOrd="0" destOrd="0" presId="urn:microsoft.com/office/officeart/2018/2/layout/IconVerticalSolidList"/>
    <dgm:cxn modelId="{7D5C496C-D8CE-499C-8C45-C148F5FEE658}" type="presParOf" srcId="{602FB6C1-E31C-4649-9B99-7A06579C5EE3}" destId="{2B3AC9C9-5473-40E5-8E2E-02F52A5FC6BA}" srcOrd="1" destOrd="0" presId="urn:microsoft.com/office/officeart/2018/2/layout/IconVerticalSolidList"/>
    <dgm:cxn modelId="{E8051238-2694-4F00-8C71-03E9347260D6}" type="presParOf" srcId="{602FB6C1-E31C-4649-9B99-7A06579C5EE3}" destId="{0FE13BB1-23C8-469A-84EA-CF0EAE03F761}" srcOrd="2" destOrd="0" presId="urn:microsoft.com/office/officeart/2018/2/layout/IconVerticalSolidList"/>
    <dgm:cxn modelId="{0999F65E-16CC-44BF-A723-A20C276C83FC}" type="presParOf" srcId="{602FB6C1-E31C-4649-9B99-7A06579C5EE3}" destId="{894F7315-EDF0-41F3-B15D-D0DC34B02E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BB7EE-888E-4A25-93C4-FB50585E9837}">
      <dsp:nvSpPr>
        <dsp:cNvPr id="0" name=""/>
        <dsp:cNvSpPr/>
      </dsp:nvSpPr>
      <dsp:spPr>
        <a:xfrm>
          <a:off x="0" y="665"/>
          <a:ext cx="6290226" cy="15561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23D40-6983-428E-865B-08300EB78CFA}">
      <dsp:nvSpPr>
        <dsp:cNvPr id="0" name=""/>
        <dsp:cNvSpPr/>
      </dsp:nvSpPr>
      <dsp:spPr>
        <a:xfrm>
          <a:off x="470725" y="350791"/>
          <a:ext cx="855865" cy="8558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B10821-4DA2-46E4-969E-15E81F8B09BB}">
      <dsp:nvSpPr>
        <dsp:cNvPr id="0" name=""/>
        <dsp:cNvSpPr/>
      </dsp:nvSpPr>
      <dsp:spPr>
        <a:xfrm>
          <a:off x="1797316" y="665"/>
          <a:ext cx="4492909" cy="155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89" tIns="164689" rIns="164689" bIns="164689" numCol="1" spcCol="1270" anchor="ctr" anchorCtr="0">
          <a:noAutofit/>
        </a:bodyPr>
        <a:lstStyle/>
        <a:p>
          <a:pPr marL="0" lvl="0" indent="0" algn="l" defTabSz="1111250">
            <a:lnSpc>
              <a:spcPct val="100000"/>
            </a:lnSpc>
            <a:spcBef>
              <a:spcPct val="0"/>
            </a:spcBef>
            <a:spcAft>
              <a:spcPct val="35000"/>
            </a:spcAft>
            <a:buNone/>
          </a:pPr>
          <a:r>
            <a:rPr lang="en-US" sz="2500" b="0" i="0" kern="1200" baseline="0"/>
            <a:t>Complex machines are built by </a:t>
          </a:r>
          <a:r>
            <a:rPr lang="en-US" sz="2500" b="1" i="0" kern="1200" baseline="0"/>
            <a:t>combining parts</a:t>
          </a:r>
          <a:endParaRPr lang="en-US" sz="2500" kern="1200"/>
        </a:p>
      </dsp:txBody>
      <dsp:txXfrm>
        <a:off x="1797316" y="665"/>
        <a:ext cx="4492909" cy="1556118"/>
      </dsp:txXfrm>
    </dsp:sp>
    <dsp:sp modelId="{E50852EA-4D43-4ADA-BD98-445E1681AF4E}">
      <dsp:nvSpPr>
        <dsp:cNvPr id="0" name=""/>
        <dsp:cNvSpPr/>
      </dsp:nvSpPr>
      <dsp:spPr>
        <a:xfrm>
          <a:off x="0" y="1945813"/>
          <a:ext cx="6290226" cy="15561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D1AB7B-87E7-46EF-8275-B7B3BBFA73DD}">
      <dsp:nvSpPr>
        <dsp:cNvPr id="0" name=""/>
        <dsp:cNvSpPr/>
      </dsp:nvSpPr>
      <dsp:spPr>
        <a:xfrm>
          <a:off x="470725" y="2295939"/>
          <a:ext cx="855865" cy="8558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0B2D82-EE29-410B-BFB6-8AEF3530BDF0}">
      <dsp:nvSpPr>
        <dsp:cNvPr id="0" name=""/>
        <dsp:cNvSpPr/>
      </dsp:nvSpPr>
      <dsp:spPr>
        <a:xfrm>
          <a:off x="1797316" y="1945813"/>
          <a:ext cx="4492909" cy="155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89" tIns="164689" rIns="164689" bIns="164689" numCol="1" spcCol="1270" anchor="ctr" anchorCtr="0">
          <a:noAutofit/>
        </a:bodyPr>
        <a:lstStyle/>
        <a:p>
          <a:pPr marL="0" lvl="0" indent="0" algn="l" defTabSz="1111250">
            <a:lnSpc>
              <a:spcPct val="100000"/>
            </a:lnSpc>
            <a:spcBef>
              <a:spcPct val="0"/>
            </a:spcBef>
            <a:spcAft>
              <a:spcPct val="35000"/>
            </a:spcAft>
            <a:buNone/>
          </a:pPr>
          <a:r>
            <a:rPr lang="en-US" sz="2500" b="0" i="0" kern="1200" baseline="0"/>
            <a:t>These parts are </a:t>
          </a:r>
          <a:r>
            <a:rPr lang="en-US" sz="2500" b="1" i="0" kern="1200" baseline="0"/>
            <a:t>independent and reusable</a:t>
          </a:r>
          <a:endParaRPr lang="en-US" sz="2500" kern="1200"/>
        </a:p>
      </dsp:txBody>
      <dsp:txXfrm>
        <a:off x="1797316" y="1945813"/>
        <a:ext cx="4492909" cy="1556118"/>
      </dsp:txXfrm>
    </dsp:sp>
    <dsp:sp modelId="{DBD3F95F-B82F-44E5-BDB7-9106A242EC18}">
      <dsp:nvSpPr>
        <dsp:cNvPr id="0" name=""/>
        <dsp:cNvSpPr/>
      </dsp:nvSpPr>
      <dsp:spPr>
        <a:xfrm>
          <a:off x="0" y="3890961"/>
          <a:ext cx="6290226" cy="15561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5152D-BEE1-4EFC-9D3E-307893163497}">
      <dsp:nvSpPr>
        <dsp:cNvPr id="0" name=""/>
        <dsp:cNvSpPr/>
      </dsp:nvSpPr>
      <dsp:spPr>
        <a:xfrm>
          <a:off x="470725" y="4241088"/>
          <a:ext cx="855865" cy="8558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094C68-AC15-42A4-A41B-9A3D59DEEF25}">
      <dsp:nvSpPr>
        <dsp:cNvPr id="0" name=""/>
        <dsp:cNvSpPr/>
      </dsp:nvSpPr>
      <dsp:spPr>
        <a:xfrm>
          <a:off x="1797316" y="3890961"/>
          <a:ext cx="4492909" cy="1556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89" tIns="164689" rIns="164689" bIns="164689" numCol="1" spcCol="1270" anchor="ctr" anchorCtr="0">
          <a:noAutofit/>
        </a:bodyPr>
        <a:lstStyle/>
        <a:p>
          <a:pPr marL="0" lvl="0" indent="0" algn="l" defTabSz="1111250">
            <a:lnSpc>
              <a:spcPct val="100000"/>
            </a:lnSpc>
            <a:spcBef>
              <a:spcPct val="0"/>
            </a:spcBef>
            <a:spcAft>
              <a:spcPct val="35000"/>
            </a:spcAft>
            <a:buNone/>
          </a:pPr>
          <a:r>
            <a:rPr lang="en-US" sz="2500" b="0" i="0" kern="1200" baseline="0" dirty="0"/>
            <a:t>We focus on </a:t>
          </a:r>
          <a:r>
            <a:rPr lang="en-US" sz="2500" b="1" i="0" kern="1200" baseline="0" dirty="0"/>
            <a:t>how parts connect</a:t>
          </a:r>
          <a:r>
            <a:rPr lang="en-US" sz="2500" b="0" i="0" kern="1200" baseline="0" dirty="0"/>
            <a:t>, not how they are made internally</a:t>
          </a:r>
          <a:endParaRPr lang="en-US" sz="2500" kern="1200" dirty="0"/>
        </a:p>
      </dsp:txBody>
      <dsp:txXfrm>
        <a:off x="1797316" y="3890961"/>
        <a:ext cx="4492909" cy="15561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0D905-4959-43CE-B88B-018B805EE9B3}">
      <dsp:nvSpPr>
        <dsp:cNvPr id="0" name=""/>
        <dsp:cNvSpPr/>
      </dsp:nvSpPr>
      <dsp:spPr>
        <a:xfrm>
          <a:off x="0" y="1540"/>
          <a:ext cx="10820400" cy="6565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99BE0-34BF-4FA5-95A1-A70F07519242}">
      <dsp:nvSpPr>
        <dsp:cNvPr id="0" name=""/>
        <dsp:cNvSpPr/>
      </dsp:nvSpPr>
      <dsp:spPr>
        <a:xfrm>
          <a:off x="198600" y="149259"/>
          <a:ext cx="361091" cy="3610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FBECB5-F403-48E9-B1E9-529AAE6E3C20}">
      <dsp:nvSpPr>
        <dsp:cNvPr id="0" name=""/>
        <dsp:cNvSpPr/>
      </dsp:nvSpPr>
      <dsp:spPr>
        <a:xfrm>
          <a:off x="758291" y="1540"/>
          <a:ext cx="10062108" cy="65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83" tIns="69483" rIns="69483" bIns="69483" numCol="1" spcCol="1270" anchor="ctr" anchorCtr="0">
          <a:noAutofit/>
        </a:bodyPr>
        <a:lstStyle/>
        <a:p>
          <a:pPr marL="0" lvl="0" indent="0" algn="l" defTabSz="800100">
            <a:lnSpc>
              <a:spcPct val="100000"/>
            </a:lnSpc>
            <a:spcBef>
              <a:spcPct val="0"/>
            </a:spcBef>
            <a:spcAft>
              <a:spcPct val="35000"/>
            </a:spcAft>
            <a:buNone/>
          </a:pPr>
          <a:r>
            <a:rPr lang="en-US" sz="1800" kern="1200" dirty="0"/>
            <a:t>Java is robust due to:</a:t>
          </a:r>
        </a:p>
      </dsp:txBody>
      <dsp:txXfrm>
        <a:off x="758291" y="1540"/>
        <a:ext cx="10062108" cy="656529"/>
      </dsp:txXfrm>
    </dsp:sp>
    <dsp:sp modelId="{29AF1D22-0796-4281-AD83-F3EB911F6983}">
      <dsp:nvSpPr>
        <dsp:cNvPr id="0" name=""/>
        <dsp:cNvSpPr/>
      </dsp:nvSpPr>
      <dsp:spPr>
        <a:xfrm>
          <a:off x="0" y="822202"/>
          <a:ext cx="10820400" cy="6565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BEF2CA-4E01-4BD6-B93C-81DF12B42F24}">
      <dsp:nvSpPr>
        <dsp:cNvPr id="0" name=""/>
        <dsp:cNvSpPr/>
      </dsp:nvSpPr>
      <dsp:spPr>
        <a:xfrm>
          <a:off x="198600" y="969921"/>
          <a:ext cx="361091" cy="3610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6AB55-6678-4D2A-B35F-AF0CC47A314E}">
      <dsp:nvSpPr>
        <dsp:cNvPr id="0" name=""/>
        <dsp:cNvSpPr/>
      </dsp:nvSpPr>
      <dsp:spPr>
        <a:xfrm>
          <a:off x="758291" y="822202"/>
          <a:ext cx="10062108" cy="65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83" tIns="69483" rIns="69483" bIns="69483" numCol="1" spcCol="1270" anchor="ctr" anchorCtr="0">
          <a:noAutofit/>
        </a:bodyPr>
        <a:lstStyle/>
        <a:p>
          <a:pPr marL="0" lvl="0" indent="0" algn="l" defTabSz="800100">
            <a:lnSpc>
              <a:spcPct val="100000"/>
            </a:lnSpc>
            <a:spcBef>
              <a:spcPct val="0"/>
            </a:spcBef>
            <a:spcAft>
              <a:spcPct val="35000"/>
            </a:spcAft>
            <a:buNone/>
          </a:pPr>
          <a:r>
            <a:rPr lang="en-US" sz="1800" kern="1200" dirty="0"/>
            <a:t>Strong memory management</a:t>
          </a:r>
        </a:p>
      </dsp:txBody>
      <dsp:txXfrm>
        <a:off x="758291" y="822202"/>
        <a:ext cx="10062108" cy="656529"/>
      </dsp:txXfrm>
    </dsp:sp>
    <dsp:sp modelId="{691CE603-8E2C-487A-8B08-A9B9019F668F}">
      <dsp:nvSpPr>
        <dsp:cNvPr id="0" name=""/>
        <dsp:cNvSpPr/>
      </dsp:nvSpPr>
      <dsp:spPr>
        <a:xfrm>
          <a:off x="0" y="1642864"/>
          <a:ext cx="10820400" cy="6565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6469DA-F75A-48B7-996B-03CFBDBDB3F7}">
      <dsp:nvSpPr>
        <dsp:cNvPr id="0" name=""/>
        <dsp:cNvSpPr/>
      </dsp:nvSpPr>
      <dsp:spPr>
        <a:xfrm>
          <a:off x="198600" y="1790583"/>
          <a:ext cx="361091" cy="3610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453AEC-7610-44A6-84BC-E9399FDE6179}">
      <dsp:nvSpPr>
        <dsp:cNvPr id="0" name=""/>
        <dsp:cNvSpPr/>
      </dsp:nvSpPr>
      <dsp:spPr>
        <a:xfrm>
          <a:off x="758291" y="1642864"/>
          <a:ext cx="10062108" cy="65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83" tIns="69483" rIns="69483" bIns="69483" numCol="1" spcCol="1270" anchor="ctr" anchorCtr="0">
          <a:noAutofit/>
        </a:bodyPr>
        <a:lstStyle/>
        <a:p>
          <a:pPr marL="0" lvl="0" indent="0" algn="l" defTabSz="800100">
            <a:lnSpc>
              <a:spcPct val="100000"/>
            </a:lnSpc>
            <a:spcBef>
              <a:spcPct val="0"/>
            </a:spcBef>
            <a:spcAft>
              <a:spcPct val="35000"/>
            </a:spcAft>
            <a:buNone/>
          </a:pPr>
          <a:r>
            <a:rPr lang="en-US" sz="1800" kern="1200" dirty="0"/>
            <a:t>Automatic </a:t>
          </a:r>
          <a:r>
            <a:rPr lang="en-US" sz="1800" b="1" kern="1200" dirty="0"/>
            <a:t>garbage collection</a:t>
          </a:r>
          <a:endParaRPr lang="en-US" sz="1800" kern="1200" dirty="0"/>
        </a:p>
      </dsp:txBody>
      <dsp:txXfrm>
        <a:off x="758291" y="1642864"/>
        <a:ext cx="10062108" cy="656529"/>
      </dsp:txXfrm>
    </dsp:sp>
    <dsp:sp modelId="{28218E19-6A68-4ACD-8F4B-9FA341CBC315}">
      <dsp:nvSpPr>
        <dsp:cNvPr id="0" name=""/>
        <dsp:cNvSpPr/>
      </dsp:nvSpPr>
      <dsp:spPr>
        <a:xfrm>
          <a:off x="0" y="2463525"/>
          <a:ext cx="10820400" cy="6565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825C0A-56A9-45C8-A401-F0BD61BE0197}">
      <dsp:nvSpPr>
        <dsp:cNvPr id="0" name=""/>
        <dsp:cNvSpPr/>
      </dsp:nvSpPr>
      <dsp:spPr>
        <a:xfrm>
          <a:off x="198600" y="2611244"/>
          <a:ext cx="361091" cy="3610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BC396-BE85-4AEE-8279-9B952071944A}">
      <dsp:nvSpPr>
        <dsp:cNvPr id="0" name=""/>
        <dsp:cNvSpPr/>
      </dsp:nvSpPr>
      <dsp:spPr>
        <a:xfrm>
          <a:off x="758291" y="2463525"/>
          <a:ext cx="10062108" cy="65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83" tIns="69483" rIns="69483" bIns="69483" numCol="1" spcCol="1270" anchor="ctr" anchorCtr="0">
          <a:noAutofit/>
        </a:bodyPr>
        <a:lstStyle/>
        <a:p>
          <a:pPr marL="0" lvl="0" indent="0" algn="l" defTabSz="800100">
            <a:lnSpc>
              <a:spcPct val="100000"/>
            </a:lnSpc>
            <a:spcBef>
              <a:spcPct val="0"/>
            </a:spcBef>
            <a:spcAft>
              <a:spcPct val="35000"/>
            </a:spcAft>
            <a:buNone/>
          </a:pPr>
          <a:r>
            <a:rPr lang="en-US" sz="1800" kern="1200" dirty="0"/>
            <a:t>Exception handling mechanism</a:t>
          </a:r>
        </a:p>
      </dsp:txBody>
      <dsp:txXfrm>
        <a:off x="758291" y="2463525"/>
        <a:ext cx="10062108" cy="656529"/>
      </dsp:txXfrm>
    </dsp:sp>
    <dsp:sp modelId="{76C466F2-6997-40EF-B850-188D9D7AEF92}">
      <dsp:nvSpPr>
        <dsp:cNvPr id="0" name=""/>
        <dsp:cNvSpPr/>
      </dsp:nvSpPr>
      <dsp:spPr>
        <a:xfrm>
          <a:off x="0" y="3284187"/>
          <a:ext cx="10820400" cy="6565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36BAAB-5303-4396-BF47-10A286423C60}">
      <dsp:nvSpPr>
        <dsp:cNvPr id="0" name=""/>
        <dsp:cNvSpPr/>
      </dsp:nvSpPr>
      <dsp:spPr>
        <a:xfrm>
          <a:off x="198600" y="3431906"/>
          <a:ext cx="361091" cy="3610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67923A-FA2F-4EBD-83FA-AB8EB96EC58F}">
      <dsp:nvSpPr>
        <dsp:cNvPr id="0" name=""/>
        <dsp:cNvSpPr/>
      </dsp:nvSpPr>
      <dsp:spPr>
        <a:xfrm>
          <a:off x="758291" y="3284187"/>
          <a:ext cx="10062108" cy="65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83" tIns="69483" rIns="69483" bIns="69483" numCol="1" spcCol="1270" anchor="ctr" anchorCtr="0">
          <a:noAutofit/>
        </a:bodyPr>
        <a:lstStyle/>
        <a:p>
          <a:pPr marL="0" lvl="0" indent="0" algn="l" defTabSz="800100">
            <a:lnSpc>
              <a:spcPct val="100000"/>
            </a:lnSpc>
            <a:spcBef>
              <a:spcPct val="0"/>
            </a:spcBef>
            <a:spcAft>
              <a:spcPct val="35000"/>
            </a:spcAft>
            <a:buNone/>
          </a:pPr>
          <a:r>
            <a:rPr lang="en-US" sz="1800" kern="1200" dirty="0"/>
            <a:t>Compile-time and runtime error checking</a:t>
          </a:r>
        </a:p>
      </dsp:txBody>
      <dsp:txXfrm>
        <a:off x="758291" y="3284187"/>
        <a:ext cx="10062108" cy="656529"/>
      </dsp:txXfrm>
    </dsp:sp>
    <dsp:sp modelId="{85858762-4895-47F3-BBE4-928B8748AE0A}">
      <dsp:nvSpPr>
        <dsp:cNvPr id="0" name=""/>
        <dsp:cNvSpPr/>
      </dsp:nvSpPr>
      <dsp:spPr>
        <a:xfrm>
          <a:off x="0" y="4104848"/>
          <a:ext cx="10820400" cy="6565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3AC9C9-5473-40E5-8E2E-02F52A5FC6BA}">
      <dsp:nvSpPr>
        <dsp:cNvPr id="0" name=""/>
        <dsp:cNvSpPr/>
      </dsp:nvSpPr>
      <dsp:spPr>
        <a:xfrm>
          <a:off x="198600" y="4252568"/>
          <a:ext cx="361091" cy="3610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4F7315-EDF0-41F3-B15D-D0DC34B02E1B}">
      <dsp:nvSpPr>
        <dsp:cNvPr id="0" name=""/>
        <dsp:cNvSpPr/>
      </dsp:nvSpPr>
      <dsp:spPr>
        <a:xfrm>
          <a:off x="758291" y="4104848"/>
          <a:ext cx="10062108" cy="656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83" tIns="69483" rIns="69483" bIns="69483" numCol="1" spcCol="1270" anchor="ctr" anchorCtr="0">
          <a:noAutofit/>
        </a:bodyPr>
        <a:lstStyle/>
        <a:p>
          <a:pPr marL="0" lvl="0" indent="0" algn="l" defTabSz="800100">
            <a:lnSpc>
              <a:spcPct val="100000"/>
            </a:lnSpc>
            <a:spcBef>
              <a:spcPct val="0"/>
            </a:spcBef>
            <a:spcAft>
              <a:spcPct val="35000"/>
            </a:spcAft>
            <a:buNone/>
          </a:pPr>
          <a:r>
            <a:rPr lang="en-US" sz="1800" kern="1200" dirty="0"/>
            <a:t>These features help in building reliable and error-free applications</a:t>
          </a:r>
        </a:p>
      </dsp:txBody>
      <dsp:txXfrm>
        <a:off x="758291" y="4104848"/>
        <a:ext cx="10062108" cy="65652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87256-DBBC-4962-ADEC-107AB37826EC}">
      <dsp:nvSpPr>
        <dsp:cNvPr id="0" name=""/>
        <dsp:cNvSpPr/>
      </dsp:nvSpPr>
      <dsp:spPr>
        <a:xfrm>
          <a:off x="0" y="2455"/>
          <a:ext cx="10820400" cy="11135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A6C3E0C-43C3-4E74-9AE2-4B69B10676C3}">
      <dsp:nvSpPr>
        <dsp:cNvPr id="0" name=""/>
        <dsp:cNvSpPr/>
      </dsp:nvSpPr>
      <dsp:spPr>
        <a:xfrm>
          <a:off x="336848" y="253004"/>
          <a:ext cx="613050" cy="612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415FD26-4B88-4491-8C2B-A17BEC0DEE69}">
      <dsp:nvSpPr>
        <dsp:cNvPr id="0" name=""/>
        <dsp:cNvSpPr/>
      </dsp:nvSpPr>
      <dsp:spPr>
        <a:xfrm>
          <a:off x="1286747" y="2455"/>
          <a:ext cx="9513836" cy="1148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533" tIns="121533" rIns="121533" bIns="121533" numCol="1" spcCol="1270" anchor="ctr" anchorCtr="0">
          <a:noAutofit/>
        </a:bodyPr>
        <a:lstStyle/>
        <a:p>
          <a:pPr marL="0" lvl="0" indent="0" algn="l" defTabSz="1066800">
            <a:lnSpc>
              <a:spcPct val="100000"/>
            </a:lnSpc>
            <a:spcBef>
              <a:spcPct val="0"/>
            </a:spcBef>
            <a:spcAft>
              <a:spcPct val="35000"/>
            </a:spcAft>
            <a:buNone/>
          </a:pPr>
          <a:r>
            <a:rPr lang="en-US" sz="2400" b="0" i="0" kern="1200" dirty="0"/>
            <a:t>Java is portable because Java code is executable on all the major platforms. for each platform.</a:t>
          </a:r>
          <a:endParaRPr lang="en-US" sz="2400" kern="1200" dirty="0"/>
        </a:p>
      </dsp:txBody>
      <dsp:txXfrm>
        <a:off x="1286747" y="2455"/>
        <a:ext cx="9513836" cy="1148346"/>
      </dsp:txXfrm>
    </dsp:sp>
    <dsp:sp modelId="{B59D0FC6-A4EE-4AC5-A6A8-08BA51C4C153}">
      <dsp:nvSpPr>
        <dsp:cNvPr id="0" name=""/>
        <dsp:cNvSpPr/>
      </dsp:nvSpPr>
      <dsp:spPr>
        <a:xfrm>
          <a:off x="0" y="1437889"/>
          <a:ext cx="10820400" cy="11135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219DD4FA-8FE6-44B7-8ABC-73D763B5E514}">
      <dsp:nvSpPr>
        <dsp:cNvPr id="0" name=""/>
        <dsp:cNvSpPr/>
      </dsp:nvSpPr>
      <dsp:spPr>
        <a:xfrm>
          <a:off x="336848" y="1688437"/>
          <a:ext cx="613050" cy="612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55F0E7A-FB5A-4FCE-BBDF-D5A9C8044E49}">
      <dsp:nvSpPr>
        <dsp:cNvPr id="0" name=""/>
        <dsp:cNvSpPr/>
      </dsp:nvSpPr>
      <dsp:spPr>
        <a:xfrm>
          <a:off x="1286747" y="1437889"/>
          <a:ext cx="9513836" cy="1148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533" tIns="121533" rIns="121533" bIns="121533" numCol="1" spcCol="1270" anchor="ctr" anchorCtr="0">
          <a:noAutofit/>
        </a:bodyPr>
        <a:lstStyle/>
        <a:p>
          <a:pPr marL="0" lvl="0" indent="0" algn="l" defTabSz="889000">
            <a:lnSpc>
              <a:spcPct val="100000"/>
            </a:lnSpc>
            <a:spcBef>
              <a:spcPct val="0"/>
            </a:spcBef>
            <a:spcAft>
              <a:spcPct val="35000"/>
            </a:spcAft>
            <a:buNone/>
          </a:pPr>
          <a:r>
            <a:rPr lang="en-US" sz="2000" b="0" i="0" kern="1200" dirty="0"/>
            <a:t>Once we compile Java source code to bytecode, we can use it in any Java-supported platform without modification, unlike other languages that require compiling the code</a:t>
          </a:r>
          <a:endParaRPr lang="en-US" sz="2000" kern="1200" dirty="0"/>
        </a:p>
      </dsp:txBody>
      <dsp:txXfrm>
        <a:off x="1286747" y="1437889"/>
        <a:ext cx="9513836" cy="1148346"/>
      </dsp:txXfrm>
    </dsp:sp>
    <dsp:sp modelId="{D54E4842-DB41-465E-A3DC-368FF5ECA52D}">
      <dsp:nvSpPr>
        <dsp:cNvPr id="0" name=""/>
        <dsp:cNvSpPr/>
      </dsp:nvSpPr>
      <dsp:spPr>
        <a:xfrm>
          <a:off x="0" y="2785519"/>
          <a:ext cx="10820400" cy="11135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0585E49-2BA1-4961-B184-D0180164215E}">
      <dsp:nvSpPr>
        <dsp:cNvPr id="0" name=""/>
        <dsp:cNvSpPr/>
      </dsp:nvSpPr>
      <dsp:spPr>
        <a:xfrm>
          <a:off x="336848" y="3123870"/>
          <a:ext cx="613050" cy="61245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8DC77C6-3ACD-496F-B410-6011FA1DD09A}">
      <dsp:nvSpPr>
        <dsp:cNvPr id="0" name=""/>
        <dsp:cNvSpPr/>
      </dsp:nvSpPr>
      <dsp:spPr>
        <a:xfrm>
          <a:off x="1286747" y="2873322"/>
          <a:ext cx="9513836" cy="1148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533" tIns="121533" rIns="121533" bIns="121533" numCol="1" spcCol="1270" anchor="ctr" anchorCtr="0">
          <a:noAutofit/>
        </a:bodyPr>
        <a:lstStyle/>
        <a:p>
          <a:pPr marL="0" lvl="0" indent="0" algn="l" defTabSz="1066800">
            <a:lnSpc>
              <a:spcPct val="100000"/>
            </a:lnSpc>
            <a:spcBef>
              <a:spcPct val="0"/>
            </a:spcBef>
            <a:spcAft>
              <a:spcPct val="35000"/>
            </a:spcAft>
            <a:buNone/>
          </a:pPr>
          <a:r>
            <a:rPr lang="en-US" sz="2400" b="0" i="0" kern="1200" dirty="0"/>
            <a:t>Java is portable because we can carry bytecode over to any other platform it runs on.</a:t>
          </a:r>
          <a:endParaRPr lang="en-US" sz="2400" kern="1200" dirty="0"/>
        </a:p>
      </dsp:txBody>
      <dsp:txXfrm>
        <a:off x="1286747" y="2873322"/>
        <a:ext cx="9513836" cy="11483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3081A-2E1C-40A5-9E09-A21C5EE1BE0B}">
      <dsp:nvSpPr>
        <dsp:cNvPr id="0" name=""/>
        <dsp:cNvSpPr/>
      </dsp:nvSpPr>
      <dsp:spPr>
        <a:xfrm>
          <a:off x="0" y="2056"/>
          <a:ext cx="10820400" cy="10420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36365-33EA-4FB4-8508-66E5C715569B}">
      <dsp:nvSpPr>
        <dsp:cNvPr id="0" name=""/>
        <dsp:cNvSpPr/>
      </dsp:nvSpPr>
      <dsp:spPr>
        <a:xfrm>
          <a:off x="315219" y="236516"/>
          <a:ext cx="573126" cy="5731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0D8678-7D95-403D-BE7F-5A374082C3C7}">
      <dsp:nvSpPr>
        <dsp:cNvPr id="0" name=""/>
        <dsp:cNvSpPr/>
      </dsp:nvSpPr>
      <dsp:spPr>
        <a:xfrm>
          <a:off x="1203564" y="2056"/>
          <a:ext cx="9616835" cy="1042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283" tIns="110283" rIns="110283" bIns="110283" numCol="1" spcCol="1270" anchor="ctr" anchorCtr="0">
          <a:noAutofit/>
        </a:bodyPr>
        <a:lstStyle/>
        <a:p>
          <a:pPr marL="0" lvl="0" indent="0" algn="l" defTabSz="800100">
            <a:lnSpc>
              <a:spcPct val="100000"/>
            </a:lnSpc>
            <a:spcBef>
              <a:spcPct val="0"/>
            </a:spcBef>
            <a:spcAft>
              <a:spcPct val="35000"/>
            </a:spcAft>
            <a:buNone/>
          </a:pPr>
          <a:r>
            <a:rPr lang="en-US" sz="1800" kern="1200"/>
            <a:t>Java supports dynamic loading of classes at runtime.</a:t>
          </a:r>
        </a:p>
      </dsp:txBody>
      <dsp:txXfrm>
        <a:off x="1203564" y="2056"/>
        <a:ext cx="9616835" cy="1042047"/>
      </dsp:txXfrm>
    </dsp:sp>
    <dsp:sp modelId="{6B526301-3306-4FFE-9DB7-544AD9AEA215}">
      <dsp:nvSpPr>
        <dsp:cNvPr id="0" name=""/>
        <dsp:cNvSpPr/>
      </dsp:nvSpPr>
      <dsp:spPr>
        <a:xfrm>
          <a:off x="0" y="1304615"/>
          <a:ext cx="10820400" cy="10420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805358-38A1-4D17-9B1B-A24C93C69AEF}">
      <dsp:nvSpPr>
        <dsp:cNvPr id="0" name=""/>
        <dsp:cNvSpPr/>
      </dsp:nvSpPr>
      <dsp:spPr>
        <a:xfrm>
          <a:off x="315219" y="1539075"/>
          <a:ext cx="573126" cy="5731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F495B-7C0D-4ACA-8BA7-F2AC9C782B08}">
      <dsp:nvSpPr>
        <dsp:cNvPr id="0" name=""/>
        <dsp:cNvSpPr/>
      </dsp:nvSpPr>
      <dsp:spPr>
        <a:xfrm>
          <a:off x="1203564" y="1304615"/>
          <a:ext cx="9616835" cy="1042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283" tIns="110283" rIns="110283" bIns="110283" numCol="1" spcCol="1270" anchor="ctr" anchorCtr="0">
          <a:noAutofit/>
        </a:bodyPr>
        <a:lstStyle/>
        <a:p>
          <a:pPr marL="0" lvl="0" indent="0" algn="l" defTabSz="800100">
            <a:lnSpc>
              <a:spcPct val="100000"/>
            </a:lnSpc>
            <a:spcBef>
              <a:spcPct val="0"/>
            </a:spcBef>
            <a:spcAft>
              <a:spcPct val="35000"/>
            </a:spcAft>
            <a:buNone/>
          </a:pPr>
          <a:r>
            <a:rPr lang="en-US" sz="1800" kern="1200" dirty="0"/>
            <a:t>Programs can load new classes, libraries, and methods without restarting the application, making Java flexible and extensible.</a:t>
          </a:r>
        </a:p>
      </dsp:txBody>
      <dsp:txXfrm>
        <a:off x="1203564" y="1304615"/>
        <a:ext cx="9616835" cy="1042047"/>
      </dsp:txXfrm>
    </dsp:sp>
    <dsp:sp modelId="{9880C7B9-956F-4520-BAB4-E7840B7EB57A}">
      <dsp:nvSpPr>
        <dsp:cNvPr id="0" name=""/>
        <dsp:cNvSpPr/>
      </dsp:nvSpPr>
      <dsp:spPr>
        <a:xfrm>
          <a:off x="0" y="2607174"/>
          <a:ext cx="10820400" cy="10420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E4F84-BF0D-448B-A34A-FE22FC3A2BEB}">
      <dsp:nvSpPr>
        <dsp:cNvPr id="0" name=""/>
        <dsp:cNvSpPr/>
      </dsp:nvSpPr>
      <dsp:spPr>
        <a:xfrm>
          <a:off x="315219" y="2841635"/>
          <a:ext cx="573126" cy="5731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53458-472E-4B5D-8263-DB8F800D4F2C}">
      <dsp:nvSpPr>
        <dsp:cNvPr id="0" name=""/>
        <dsp:cNvSpPr/>
      </dsp:nvSpPr>
      <dsp:spPr>
        <a:xfrm>
          <a:off x="1203564" y="2607174"/>
          <a:ext cx="9616835" cy="1042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283" tIns="110283" rIns="110283" bIns="110283" numCol="1" spcCol="1270" anchor="ctr" anchorCtr="0">
          <a:noAutofit/>
        </a:bodyPr>
        <a:lstStyle/>
        <a:p>
          <a:pPr marL="0" lvl="0" indent="0" algn="l" defTabSz="800100">
            <a:lnSpc>
              <a:spcPct val="100000"/>
            </a:lnSpc>
            <a:spcBef>
              <a:spcPct val="0"/>
            </a:spcBef>
            <a:spcAft>
              <a:spcPct val="35000"/>
            </a:spcAft>
            <a:buNone/>
          </a:pPr>
          <a:r>
            <a:rPr lang="en-US" sz="1800" kern="1200"/>
            <a:t>The process of allocating the memory space to the input of the program at a run-time is known as dynamic memory allocation.</a:t>
          </a:r>
        </a:p>
      </dsp:txBody>
      <dsp:txXfrm>
        <a:off x="1203564" y="2607174"/>
        <a:ext cx="9616835" cy="1042047"/>
      </dsp:txXfrm>
    </dsp:sp>
    <dsp:sp modelId="{08905AFE-06D1-43CA-9C2B-66C988CB9EF4}">
      <dsp:nvSpPr>
        <dsp:cNvPr id="0" name=""/>
        <dsp:cNvSpPr/>
      </dsp:nvSpPr>
      <dsp:spPr>
        <a:xfrm>
          <a:off x="0" y="3909733"/>
          <a:ext cx="10820400" cy="10420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E57509-83DA-4009-BD68-C3FF83CD371D}">
      <dsp:nvSpPr>
        <dsp:cNvPr id="0" name=""/>
        <dsp:cNvSpPr/>
      </dsp:nvSpPr>
      <dsp:spPr>
        <a:xfrm>
          <a:off x="315219" y="4144194"/>
          <a:ext cx="573126" cy="5731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930FA0-3CEA-4885-AE83-0302BEBA0BAD}">
      <dsp:nvSpPr>
        <dsp:cNvPr id="0" name=""/>
        <dsp:cNvSpPr/>
      </dsp:nvSpPr>
      <dsp:spPr>
        <a:xfrm>
          <a:off x="1203564" y="3909733"/>
          <a:ext cx="9616835" cy="1042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283" tIns="110283" rIns="110283" bIns="110283" numCol="1" spcCol="1270" anchor="ctr" anchorCtr="0">
          <a:noAutofit/>
        </a:bodyPr>
        <a:lstStyle/>
        <a:p>
          <a:pPr marL="0" lvl="0" indent="0" algn="l" defTabSz="800100">
            <a:lnSpc>
              <a:spcPct val="100000"/>
            </a:lnSpc>
            <a:spcBef>
              <a:spcPct val="0"/>
            </a:spcBef>
            <a:spcAft>
              <a:spcPct val="35000"/>
            </a:spcAft>
            <a:buNone/>
          </a:pPr>
          <a:r>
            <a:rPr lang="en-US" sz="1800" kern="1200"/>
            <a:t>In programming,to allocate memory space dynamically we use an operator called 'new' 'new' operator which is known as dynamic memory allocation operator.</a:t>
          </a:r>
        </a:p>
      </dsp:txBody>
      <dsp:txXfrm>
        <a:off x="1203564" y="3909733"/>
        <a:ext cx="9616835" cy="10420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3081A-2E1C-40A5-9E09-A21C5EE1BE0B}">
      <dsp:nvSpPr>
        <dsp:cNvPr id="0" name=""/>
        <dsp:cNvSpPr/>
      </dsp:nvSpPr>
      <dsp:spPr>
        <a:xfrm>
          <a:off x="0" y="547"/>
          <a:ext cx="10820400" cy="12811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36365-33EA-4FB4-8508-66E5C715569B}">
      <dsp:nvSpPr>
        <dsp:cNvPr id="0" name=""/>
        <dsp:cNvSpPr/>
      </dsp:nvSpPr>
      <dsp:spPr>
        <a:xfrm>
          <a:off x="387558" y="288813"/>
          <a:ext cx="704651" cy="7046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0D8678-7D95-403D-BE7F-5A374082C3C7}">
      <dsp:nvSpPr>
        <dsp:cNvPr id="0" name=""/>
        <dsp:cNvSpPr/>
      </dsp:nvSpPr>
      <dsp:spPr>
        <a:xfrm>
          <a:off x="1479767" y="547"/>
          <a:ext cx="9340632" cy="1281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92" tIns="135592" rIns="135592" bIns="135592" numCol="1" spcCol="1270" anchor="ctr" anchorCtr="0">
          <a:noAutofit/>
        </a:bodyPr>
        <a:lstStyle/>
        <a:p>
          <a:pPr marL="0" lvl="0" indent="0" algn="l" defTabSz="933450">
            <a:lnSpc>
              <a:spcPct val="100000"/>
            </a:lnSpc>
            <a:spcBef>
              <a:spcPct val="0"/>
            </a:spcBef>
            <a:spcAft>
              <a:spcPct val="35000"/>
            </a:spcAft>
            <a:buNone/>
          </a:pPr>
          <a:r>
            <a:rPr lang="en-US" sz="2100" kern="1200" dirty="0"/>
            <a:t>Java is called an </a:t>
          </a:r>
          <a:r>
            <a:rPr lang="en-US" sz="2100" b="1" kern="1200" dirty="0"/>
            <a:t>interpreted language</a:t>
          </a:r>
          <a:r>
            <a:rPr lang="en-US" sz="2100" kern="1200" dirty="0"/>
            <a:t> because its compiled code (</a:t>
          </a:r>
          <a:r>
            <a:rPr lang="en-US" sz="2100" b="1" kern="1200" dirty="0"/>
            <a:t>bytecode</a:t>
          </a:r>
          <a:r>
            <a:rPr lang="en-US" sz="2100" kern="1200" dirty="0"/>
            <a:t>) is executed by the </a:t>
          </a:r>
          <a:r>
            <a:rPr lang="en-US" sz="2100" b="1" kern="1200" dirty="0"/>
            <a:t>Java Virtual Machine (JVM)</a:t>
          </a:r>
          <a:r>
            <a:rPr lang="en-US" sz="2100" kern="1200" dirty="0"/>
            <a:t> rather than directly by the hardware..</a:t>
          </a:r>
        </a:p>
      </dsp:txBody>
      <dsp:txXfrm>
        <a:off x="1479767" y="547"/>
        <a:ext cx="9340632" cy="1281183"/>
      </dsp:txXfrm>
    </dsp:sp>
    <dsp:sp modelId="{6B526301-3306-4FFE-9DB7-544AD9AEA215}">
      <dsp:nvSpPr>
        <dsp:cNvPr id="0" name=""/>
        <dsp:cNvSpPr/>
      </dsp:nvSpPr>
      <dsp:spPr>
        <a:xfrm>
          <a:off x="0" y="1602027"/>
          <a:ext cx="10820400" cy="12811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805358-38A1-4D17-9B1B-A24C93C69AEF}">
      <dsp:nvSpPr>
        <dsp:cNvPr id="0" name=""/>
        <dsp:cNvSpPr/>
      </dsp:nvSpPr>
      <dsp:spPr>
        <a:xfrm>
          <a:off x="387558" y="1890293"/>
          <a:ext cx="704651" cy="7046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F495B-7C0D-4ACA-8BA7-F2AC9C782B08}">
      <dsp:nvSpPr>
        <dsp:cNvPr id="0" name=""/>
        <dsp:cNvSpPr/>
      </dsp:nvSpPr>
      <dsp:spPr>
        <a:xfrm>
          <a:off x="1479767" y="1602027"/>
          <a:ext cx="9340632" cy="1281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92" tIns="135592" rIns="135592" bIns="135592" numCol="1" spcCol="1270" anchor="ctr" anchorCtr="0">
          <a:noAutofit/>
        </a:bodyPr>
        <a:lstStyle/>
        <a:p>
          <a:pPr marL="0" lvl="0" indent="0" algn="l" defTabSz="933450">
            <a:lnSpc>
              <a:spcPct val="100000"/>
            </a:lnSpc>
            <a:spcBef>
              <a:spcPct val="0"/>
            </a:spcBef>
            <a:spcAft>
              <a:spcPct val="35000"/>
            </a:spcAft>
            <a:buNone/>
          </a:pPr>
          <a:r>
            <a:rPr lang="en-US" sz="2100" kern="1200" dirty="0"/>
            <a:t>After compilation, the Java interpreter in the JVM reads the bytecode </a:t>
          </a:r>
          <a:r>
            <a:rPr lang="en-US" sz="2100" b="1" kern="1200" dirty="0"/>
            <a:t>line by line</a:t>
          </a:r>
          <a:r>
            <a:rPr lang="en-US" sz="2100" kern="1200" dirty="0"/>
            <a:t> and converts it into machine-specific instructions at runtime. </a:t>
          </a:r>
        </a:p>
      </dsp:txBody>
      <dsp:txXfrm>
        <a:off x="1479767" y="1602027"/>
        <a:ext cx="9340632" cy="1281183"/>
      </dsp:txXfrm>
    </dsp:sp>
    <dsp:sp modelId="{9880C7B9-956F-4520-BAB4-E7840B7EB57A}">
      <dsp:nvSpPr>
        <dsp:cNvPr id="0" name=""/>
        <dsp:cNvSpPr/>
      </dsp:nvSpPr>
      <dsp:spPr>
        <a:xfrm>
          <a:off x="0" y="3203506"/>
          <a:ext cx="10820400" cy="12811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E4F84-BF0D-448B-A34A-FE22FC3A2BEB}">
      <dsp:nvSpPr>
        <dsp:cNvPr id="0" name=""/>
        <dsp:cNvSpPr/>
      </dsp:nvSpPr>
      <dsp:spPr>
        <a:xfrm>
          <a:off x="387558" y="3491773"/>
          <a:ext cx="704651" cy="7046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53458-472E-4B5D-8263-DB8F800D4F2C}">
      <dsp:nvSpPr>
        <dsp:cNvPr id="0" name=""/>
        <dsp:cNvSpPr/>
      </dsp:nvSpPr>
      <dsp:spPr>
        <a:xfrm>
          <a:off x="1479767" y="3203506"/>
          <a:ext cx="9340632" cy="1281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592" tIns="135592" rIns="135592" bIns="135592" numCol="1" spcCol="1270" anchor="ctr" anchorCtr="0">
          <a:noAutofit/>
        </a:bodyPr>
        <a:lstStyle/>
        <a:p>
          <a:pPr marL="0" lvl="0" indent="0" algn="l" defTabSz="933450">
            <a:lnSpc>
              <a:spcPct val="100000"/>
            </a:lnSpc>
            <a:spcBef>
              <a:spcPct val="0"/>
            </a:spcBef>
            <a:spcAft>
              <a:spcPct val="35000"/>
            </a:spcAft>
            <a:buNone/>
          </a:pPr>
          <a:r>
            <a:rPr lang="en-US" sz="2100" kern="1200" dirty="0"/>
            <a:t>This interpretation process allows Java programs to run on different platforms without modification.</a:t>
          </a:r>
        </a:p>
      </dsp:txBody>
      <dsp:txXfrm>
        <a:off x="1479767" y="3203506"/>
        <a:ext cx="9340632" cy="12811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6ADA1-CA82-41D3-A328-2E925BB4F9DD}">
      <dsp:nvSpPr>
        <dsp:cNvPr id="0" name=""/>
        <dsp:cNvSpPr/>
      </dsp:nvSpPr>
      <dsp:spPr>
        <a:xfrm>
          <a:off x="0" y="653920"/>
          <a:ext cx="10820400" cy="1207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94F337-7C38-42D0-ACD2-08FE93AA7B60}">
      <dsp:nvSpPr>
        <dsp:cNvPr id="0" name=""/>
        <dsp:cNvSpPr/>
      </dsp:nvSpPr>
      <dsp:spPr>
        <a:xfrm>
          <a:off x="365189" y="925548"/>
          <a:ext cx="663980" cy="663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80CDEF-12D3-449A-A9B9-75F899856FF9}">
      <dsp:nvSpPr>
        <dsp:cNvPr id="0" name=""/>
        <dsp:cNvSpPr/>
      </dsp:nvSpPr>
      <dsp:spPr>
        <a:xfrm>
          <a:off x="1394359" y="653920"/>
          <a:ext cx="9426040" cy="1207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66" tIns="127766" rIns="127766" bIns="127766" numCol="1" spcCol="1270" anchor="ctr" anchorCtr="0">
          <a:noAutofit/>
        </a:bodyPr>
        <a:lstStyle/>
        <a:p>
          <a:pPr marL="0" lvl="0" indent="0" algn="l" defTabSz="933450">
            <a:lnSpc>
              <a:spcPct val="100000"/>
            </a:lnSpc>
            <a:spcBef>
              <a:spcPct val="0"/>
            </a:spcBef>
            <a:spcAft>
              <a:spcPct val="35000"/>
            </a:spcAft>
            <a:buNone/>
          </a:pPr>
          <a:r>
            <a:rPr lang="en-US" sz="2100" kern="1200"/>
            <a:t>Java supports </a:t>
          </a:r>
          <a:r>
            <a:rPr lang="en-US" sz="2100" b="1" kern="1200"/>
            <a:t>multithreading</a:t>
          </a:r>
          <a:r>
            <a:rPr lang="en-US" sz="2100" kern="1200"/>
            <a:t>, allowing multiple tasks to run simultaneously within a program. </a:t>
          </a:r>
        </a:p>
      </dsp:txBody>
      <dsp:txXfrm>
        <a:off x="1394359" y="653920"/>
        <a:ext cx="9426040" cy="1207237"/>
      </dsp:txXfrm>
    </dsp:sp>
    <dsp:sp modelId="{EDF5783E-5609-4B43-AEB3-118B17AB35CF}">
      <dsp:nvSpPr>
        <dsp:cNvPr id="0" name=""/>
        <dsp:cNvSpPr/>
      </dsp:nvSpPr>
      <dsp:spPr>
        <a:xfrm>
          <a:off x="0" y="2162967"/>
          <a:ext cx="10820400" cy="1207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233B6-5A75-4C33-8407-C9CBE950BC93}">
      <dsp:nvSpPr>
        <dsp:cNvPr id="0" name=""/>
        <dsp:cNvSpPr/>
      </dsp:nvSpPr>
      <dsp:spPr>
        <a:xfrm>
          <a:off x="365189" y="2434595"/>
          <a:ext cx="663980" cy="663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54C475-0F50-4C79-8C77-EEE5174838FA}">
      <dsp:nvSpPr>
        <dsp:cNvPr id="0" name=""/>
        <dsp:cNvSpPr/>
      </dsp:nvSpPr>
      <dsp:spPr>
        <a:xfrm>
          <a:off x="1394359" y="2162967"/>
          <a:ext cx="9426040" cy="1207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66" tIns="127766" rIns="127766" bIns="127766" numCol="1" spcCol="1270" anchor="ctr" anchorCtr="0">
          <a:noAutofit/>
        </a:bodyPr>
        <a:lstStyle/>
        <a:p>
          <a:pPr marL="0" lvl="0" indent="0" algn="l" defTabSz="933450">
            <a:lnSpc>
              <a:spcPct val="100000"/>
            </a:lnSpc>
            <a:spcBef>
              <a:spcPct val="0"/>
            </a:spcBef>
            <a:spcAft>
              <a:spcPct val="35000"/>
            </a:spcAft>
            <a:buNone/>
          </a:pPr>
          <a:r>
            <a:rPr lang="en-US" sz="2100" kern="1200"/>
            <a:t>This improves CPU utilization and application performance, especially in real-time and interactive applications like games and web servers.</a:t>
          </a:r>
        </a:p>
      </dsp:txBody>
      <dsp:txXfrm>
        <a:off x="1394359" y="2162967"/>
        <a:ext cx="9426040" cy="120723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ED512-487C-4F6B-9379-FBBF8EC59F76}">
      <dsp:nvSpPr>
        <dsp:cNvPr id="0" name=""/>
        <dsp:cNvSpPr/>
      </dsp:nvSpPr>
      <dsp:spPr>
        <a:xfrm>
          <a:off x="0" y="2261"/>
          <a:ext cx="6290226" cy="11459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E5B0D6-619A-47A5-B1A5-1607DE27A355}">
      <dsp:nvSpPr>
        <dsp:cNvPr id="0" name=""/>
        <dsp:cNvSpPr/>
      </dsp:nvSpPr>
      <dsp:spPr>
        <a:xfrm>
          <a:off x="346647" y="260097"/>
          <a:ext cx="630267" cy="630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347F5F-75EB-41F5-9129-696BDCE3963B}">
      <dsp:nvSpPr>
        <dsp:cNvPr id="0" name=""/>
        <dsp:cNvSpPr/>
      </dsp:nvSpPr>
      <dsp:spPr>
        <a:xfrm>
          <a:off x="1323562" y="2261"/>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844550">
            <a:lnSpc>
              <a:spcPct val="100000"/>
            </a:lnSpc>
            <a:spcBef>
              <a:spcPct val="0"/>
            </a:spcBef>
            <a:spcAft>
              <a:spcPct val="35000"/>
            </a:spcAft>
            <a:buNone/>
          </a:pPr>
          <a:r>
            <a:rPr lang="en-IN" sz="1900" b="1" kern="1200"/>
            <a:t>Classes</a:t>
          </a:r>
          <a:r>
            <a:rPr lang="en-IN" sz="1900" kern="1200"/>
            <a:t>: Identify and differentiate logical program units. Example: Person, EmployeeDetails.</a:t>
          </a:r>
          <a:endParaRPr lang="en-US" sz="1900" kern="1200"/>
        </a:p>
      </dsp:txBody>
      <dsp:txXfrm>
        <a:off x="1323562" y="2261"/>
        <a:ext cx="4966663" cy="1145941"/>
      </dsp:txXfrm>
    </dsp:sp>
    <dsp:sp modelId="{0857A68C-172E-4A31-BE08-9B1BA2B7F7E5}">
      <dsp:nvSpPr>
        <dsp:cNvPr id="0" name=""/>
        <dsp:cNvSpPr/>
      </dsp:nvSpPr>
      <dsp:spPr>
        <a:xfrm>
          <a:off x="0" y="1434688"/>
          <a:ext cx="6290226" cy="11459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F2B6B2-657C-4621-9390-6C85A1FA1989}">
      <dsp:nvSpPr>
        <dsp:cNvPr id="0" name=""/>
        <dsp:cNvSpPr/>
      </dsp:nvSpPr>
      <dsp:spPr>
        <a:xfrm>
          <a:off x="346647" y="1692524"/>
          <a:ext cx="630267" cy="630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7E566D-E909-44A9-A9E3-2F0B70C78364}">
      <dsp:nvSpPr>
        <dsp:cNvPr id="0" name=""/>
        <dsp:cNvSpPr/>
      </dsp:nvSpPr>
      <dsp:spPr>
        <a:xfrm>
          <a:off x="1323562" y="1434688"/>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844550">
            <a:lnSpc>
              <a:spcPct val="100000"/>
            </a:lnSpc>
            <a:spcBef>
              <a:spcPct val="0"/>
            </a:spcBef>
            <a:spcAft>
              <a:spcPct val="35000"/>
            </a:spcAft>
            <a:buNone/>
          </a:pPr>
          <a:r>
            <a:rPr lang="en-IN" sz="1900" b="1" kern="1200"/>
            <a:t>Methods</a:t>
          </a:r>
          <a:r>
            <a:rPr lang="en-IN" sz="1900" kern="1200"/>
            <a:t>: Name operations for clarity. Example: calculateSalary, printDetails.</a:t>
          </a:r>
          <a:endParaRPr lang="en-US" sz="1900" kern="1200"/>
        </a:p>
      </dsp:txBody>
      <dsp:txXfrm>
        <a:off x="1323562" y="1434688"/>
        <a:ext cx="4966663" cy="1145941"/>
      </dsp:txXfrm>
    </dsp:sp>
    <dsp:sp modelId="{4AE55890-1EE5-4ED9-AF6B-94000788F49E}">
      <dsp:nvSpPr>
        <dsp:cNvPr id="0" name=""/>
        <dsp:cNvSpPr/>
      </dsp:nvSpPr>
      <dsp:spPr>
        <a:xfrm>
          <a:off x="0" y="2867115"/>
          <a:ext cx="6290226" cy="11459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1BAB6-E8ED-47D5-89C7-0ACC99CBAA1E}">
      <dsp:nvSpPr>
        <dsp:cNvPr id="0" name=""/>
        <dsp:cNvSpPr/>
      </dsp:nvSpPr>
      <dsp:spPr>
        <a:xfrm>
          <a:off x="346647" y="3124952"/>
          <a:ext cx="630267" cy="630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27890F-7C6E-468F-A983-1F1184E61181}">
      <dsp:nvSpPr>
        <dsp:cNvPr id="0" name=""/>
        <dsp:cNvSpPr/>
      </dsp:nvSpPr>
      <dsp:spPr>
        <a:xfrm>
          <a:off x="1323562" y="2867115"/>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844550">
            <a:lnSpc>
              <a:spcPct val="100000"/>
            </a:lnSpc>
            <a:spcBef>
              <a:spcPct val="0"/>
            </a:spcBef>
            <a:spcAft>
              <a:spcPct val="35000"/>
            </a:spcAft>
            <a:buNone/>
          </a:pPr>
          <a:r>
            <a:rPr lang="en-IN" sz="1900" b="1" kern="1200"/>
            <a:t>Variables</a:t>
          </a:r>
          <a:r>
            <a:rPr lang="en-IN" sz="1900" kern="1200"/>
            <a:t>: Represent data with meaningful names. Example: age, totalAmount.</a:t>
          </a:r>
          <a:endParaRPr lang="en-US" sz="1900" kern="1200"/>
        </a:p>
      </dsp:txBody>
      <dsp:txXfrm>
        <a:off x="1323562" y="2867115"/>
        <a:ext cx="4966663" cy="1145941"/>
      </dsp:txXfrm>
    </dsp:sp>
    <dsp:sp modelId="{372FBD33-1F60-434C-8110-6A65A3CDFDAF}">
      <dsp:nvSpPr>
        <dsp:cNvPr id="0" name=""/>
        <dsp:cNvSpPr/>
      </dsp:nvSpPr>
      <dsp:spPr>
        <a:xfrm>
          <a:off x="0" y="4299542"/>
          <a:ext cx="6290226" cy="11459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46E8F-4803-472A-B624-6834A32CE829}">
      <dsp:nvSpPr>
        <dsp:cNvPr id="0" name=""/>
        <dsp:cNvSpPr/>
      </dsp:nvSpPr>
      <dsp:spPr>
        <a:xfrm>
          <a:off x="346647" y="4557379"/>
          <a:ext cx="630267" cy="6302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EC6585-DCBF-475C-AD22-EA726B669BCC}">
      <dsp:nvSpPr>
        <dsp:cNvPr id="0" name=""/>
        <dsp:cNvSpPr/>
      </dsp:nvSpPr>
      <dsp:spPr>
        <a:xfrm>
          <a:off x="1323562" y="4299542"/>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844550">
            <a:lnSpc>
              <a:spcPct val="100000"/>
            </a:lnSpc>
            <a:spcBef>
              <a:spcPct val="0"/>
            </a:spcBef>
            <a:spcAft>
              <a:spcPct val="35000"/>
            </a:spcAft>
            <a:buNone/>
          </a:pPr>
          <a:r>
            <a:rPr lang="en-IN" sz="1900" b="1" kern="1200"/>
            <a:t>Constants</a:t>
          </a:r>
          <a:r>
            <a:rPr lang="en-IN" sz="1900" kern="1200"/>
            <a:t>: Define fixed values. Example: MAX_LIMIT, PI.</a:t>
          </a:r>
          <a:endParaRPr lang="en-US" sz="1900" kern="1200"/>
        </a:p>
      </dsp:txBody>
      <dsp:txXfrm>
        <a:off x="1323562" y="4299542"/>
        <a:ext cx="4966663" cy="114594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F09A5-7E7A-4CB6-8D43-6123BC7461F0}">
      <dsp:nvSpPr>
        <dsp:cNvPr id="0" name=""/>
        <dsp:cNvSpPr/>
      </dsp:nvSpPr>
      <dsp:spPr>
        <a:xfrm rot="5400000">
          <a:off x="7100469" y="-3139669"/>
          <a:ext cx="514805" cy="692505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int, float, double, char, </a:t>
          </a:r>
          <a:r>
            <a:rPr lang="en-US" sz="1800" kern="1200" dirty="0" err="1"/>
            <a:t>boolean</a:t>
          </a:r>
          <a:r>
            <a:rPr lang="en-US" sz="1800" kern="1200" dirty="0"/>
            <a:t>, void</a:t>
          </a:r>
        </a:p>
      </dsp:txBody>
      <dsp:txXfrm rot="-5400000">
        <a:off x="3895344" y="90587"/>
        <a:ext cx="6899925" cy="464543"/>
      </dsp:txXfrm>
    </dsp:sp>
    <dsp:sp modelId="{E9DA6484-FDEC-4934-9BE9-A2EB7F6B46EF}">
      <dsp:nvSpPr>
        <dsp:cNvPr id="0" name=""/>
        <dsp:cNvSpPr/>
      </dsp:nvSpPr>
      <dsp:spPr>
        <a:xfrm>
          <a:off x="0" y="0"/>
          <a:ext cx="3895344" cy="64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prstClr val="white"/>
              </a:solidFill>
              <a:latin typeface="Century Gothic" panose="020B0502020202020204"/>
              <a:ea typeface="+mn-ea"/>
              <a:cs typeface="+mn-cs"/>
            </a:rPr>
            <a:t>1. Data Type Keywords</a:t>
          </a:r>
        </a:p>
      </dsp:txBody>
      <dsp:txXfrm>
        <a:off x="31413" y="31413"/>
        <a:ext cx="3832518" cy="580680"/>
      </dsp:txXfrm>
    </dsp:sp>
    <dsp:sp modelId="{0201E7D1-B128-4867-B06F-41C314C93634}">
      <dsp:nvSpPr>
        <dsp:cNvPr id="0" name=""/>
        <dsp:cNvSpPr/>
      </dsp:nvSpPr>
      <dsp:spPr>
        <a:xfrm rot="5400000">
          <a:off x="7100469" y="-2463987"/>
          <a:ext cx="514805" cy="692505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public, private, protected</a:t>
          </a:r>
        </a:p>
      </dsp:txBody>
      <dsp:txXfrm rot="-5400000">
        <a:off x="3895344" y="766269"/>
        <a:ext cx="6899925" cy="464543"/>
      </dsp:txXfrm>
    </dsp:sp>
    <dsp:sp modelId="{9EEF4EAE-9235-4D21-8C1F-39ED1406C345}">
      <dsp:nvSpPr>
        <dsp:cNvPr id="0" name=""/>
        <dsp:cNvSpPr/>
      </dsp:nvSpPr>
      <dsp:spPr>
        <a:xfrm>
          <a:off x="0" y="676786"/>
          <a:ext cx="3895344" cy="64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dirty="0"/>
            <a:t>2. Access Modifiers</a:t>
          </a:r>
          <a:endParaRPr lang="en-US" sz="2100" kern="1200" dirty="0"/>
        </a:p>
      </dsp:txBody>
      <dsp:txXfrm>
        <a:off x="31413" y="708199"/>
        <a:ext cx="3832518" cy="580680"/>
      </dsp:txXfrm>
    </dsp:sp>
    <dsp:sp modelId="{92698EA5-31F3-41A6-84AC-8918C8CDEFC7}">
      <dsp:nvSpPr>
        <dsp:cNvPr id="0" name=""/>
        <dsp:cNvSpPr/>
      </dsp:nvSpPr>
      <dsp:spPr>
        <a:xfrm rot="5400000">
          <a:off x="7100469" y="-1788306"/>
          <a:ext cx="514805" cy="692505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class, new, this, super, static, final</a:t>
          </a:r>
        </a:p>
      </dsp:txBody>
      <dsp:txXfrm rot="-5400000">
        <a:off x="3895344" y="1441950"/>
        <a:ext cx="6899925" cy="464543"/>
      </dsp:txXfrm>
    </dsp:sp>
    <dsp:sp modelId="{7CAF4DBB-EEE0-4167-BE71-FE76F83014B8}">
      <dsp:nvSpPr>
        <dsp:cNvPr id="0" name=""/>
        <dsp:cNvSpPr/>
      </dsp:nvSpPr>
      <dsp:spPr>
        <a:xfrm>
          <a:off x="0" y="1352468"/>
          <a:ext cx="3895344" cy="64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t>3. Class &amp; Object Keywords</a:t>
          </a:r>
          <a:endParaRPr lang="en-US" sz="2100" kern="1200"/>
        </a:p>
      </dsp:txBody>
      <dsp:txXfrm>
        <a:off x="31413" y="1383881"/>
        <a:ext cx="3832518" cy="580680"/>
      </dsp:txXfrm>
    </dsp:sp>
    <dsp:sp modelId="{A707F46A-C954-43D8-A6AF-7535C23028E6}">
      <dsp:nvSpPr>
        <dsp:cNvPr id="0" name=""/>
        <dsp:cNvSpPr/>
      </dsp:nvSpPr>
      <dsp:spPr>
        <a:xfrm rot="5400000">
          <a:off x="7100469" y="-1112624"/>
          <a:ext cx="514805" cy="692505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if, else, switch, case, for, while, do, break, continue, return</a:t>
          </a:r>
        </a:p>
      </dsp:txBody>
      <dsp:txXfrm rot="-5400000">
        <a:off x="3895344" y="2117632"/>
        <a:ext cx="6899925" cy="464543"/>
      </dsp:txXfrm>
    </dsp:sp>
    <dsp:sp modelId="{4144949B-6EE7-4DF6-A0A4-2A2A9FB55BC8}">
      <dsp:nvSpPr>
        <dsp:cNvPr id="0" name=""/>
        <dsp:cNvSpPr/>
      </dsp:nvSpPr>
      <dsp:spPr>
        <a:xfrm>
          <a:off x="0" y="2028150"/>
          <a:ext cx="3895344" cy="64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t>4. Control Statements</a:t>
          </a:r>
          <a:endParaRPr lang="en-US" sz="2100" kern="1200"/>
        </a:p>
      </dsp:txBody>
      <dsp:txXfrm>
        <a:off x="31413" y="2059563"/>
        <a:ext cx="3832518" cy="580680"/>
      </dsp:txXfrm>
    </dsp:sp>
    <dsp:sp modelId="{C95D7F0B-FE71-40A5-82A5-5499B8E225AF}">
      <dsp:nvSpPr>
        <dsp:cNvPr id="0" name=""/>
        <dsp:cNvSpPr/>
      </dsp:nvSpPr>
      <dsp:spPr>
        <a:xfrm rot="5400000">
          <a:off x="7100469" y="-436943"/>
          <a:ext cx="514805" cy="692505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try, catch, finally, throw, throws</a:t>
          </a:r>
        </a:p>
      </dsp:txBody>
      <dsp:txXfrm rot="-5400000">
        <a:off x="3895344" y="2793313"/>
        <a:ext cx="6899925" cy="464543"/>
      </dsp:txXfrm>
    </dsp:sp>
    <dsp:sp modelId="{7EBAC8F6-5398-402E-8ECD-CE1FEFB3A7A0}">
      <dsp:nvSpPr>
        <dsp:cNvPr id="0" name=""/>
        <dsp:cNvSpPr/>
      </dsp:nvSpPr>
      <dsp:spPr>
        <a:xfrm>
          <a:off x="0" y="2703831"/>
          <a:ext cx="3895344" cy="64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t>5. Exception Handling</a:t>
          </a:r>
          <a:endParaRPr lang="en-US" sz="2100" kern="1200"/>
        </a:p>
      </dsp:txBody>
      <dsp:txXfrm>
        <a:off x="31413" y="2735244"/>
        <a:ext cx="3832518" cy="580680"/>
      </dsp:txXfrm>
    </dsp:sp>
    <dsp:sp modelId="{D35B6C7E-64E0-4A6E-AA32-9151C3D1DCE8}">
      <dsp:nvSpPr>
        <dsp:cNvPr id="0" name=""/>
        <dsp:cNvSpPr/>
      </dsp:nvSpPr>
      <dsp:spPr>
        <a:xfrm rot="5400000">
          <a:off x="7100469" y="238738"/>
          <a:ext cx="514805" cy="692505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extends, implements, abstract, interface</a:t>
          </a:r>
        </a:p>
      </dsp:txBody>
      <dsp:txXfrm rot="-5400000">
        <a:off x="3895344" y="3468995"/>
        <a:ext cx="6899925" cy="464543"/>
      </dsp:txXfrm>
    </dsp:sp>
    <dsp:sp modelId="{E7F62BD0-B4C9-4856-BA57-F854338D6EF0}">
      <dsp:nvSpPr>
        <dsp:cNvPr id="0" name=""/>
        <dsp:cNvSpPr/>
      </dsp:nvSpPr>
      <dsp:spPr>
        <a:xfrm>
          <a:off x="0" y="3379513"/>
          <a:ext cx="3895344" cy="64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b="1" kern="1200"/>
            <a:t>6. Inheritance &amp; Abstraction</a:t>
          </a:r>
          <a:endParaRPr lang="en-US" sz="2100" kern="1200"/>
        </a:p>
      </dsp:txBody>
      <dsp:txXfrm>
        <a:off x="31413" y="3410926"/>
        <a:ext cx="3832518" cy="5806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AD7F8-C7F7-4148-8D66-82D6855D904B}">
      <dsp:nvSpPr>
        <dsp:cNvPr id="0" name=""/>
        <dsp:cNvSpPr/>
      </dsp:nvSpPr>
      <dsp:spPr>
        <a:xfrm>
          <a:off x="4064000" y="1944570"/>
          <a:ext cx="2224013" cy="771971"/>
        </a:xfrm>
        <a:custGeom>
          <a:avLst/>
          <a:gdLst/>
          <a:ahLst/>
          <a:cxnLst/>
          <a:rect l="0" t="0" r="0" b="0"/>
          <a:pathLst>
            <a:path>
              <a:moveTo>
                <a:pt x="0" y="0"/>
              </a:moveTo>
              <a:lnTo>
                <a:pt x="0" y="385985"/>
              </a:lnTo>
              <a:lnTo>
                <a:pt x="2224013" y="385985"/>
              </a:lnTo>
              <a:lnTo>
                <a:pt x="2224013" y="771971"/>
              </a:lnTo>
            </a:path>
          </a:pathLst>
        </a:custGeom>
        <a:noFill/>
        <a:ln w="127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6626B89-5C78-457F-8CE3-385DC872BC84}">
      <dsp:nvSpPr>
        <dsp:cNvPr id="0" name=""/>
        <dsp:cNvSpPr/>
      </dsp:nvSpPr>
      <dsp:spPr>
        <a:xfrm>
          <a:off x="1839986" y="1944570"/>
          <a:ext cx="2224013" cy="771971"/>
        </a:xfrm>
        <a:custGeom>
          <a:avLst/>
          <a:gdLst/>
          <a:ahLst/>
          <a:cxnLst/>
          <a:rect l="0" t="0" r="0" b="0"/>
          <a:pathLst>
            <a:path>
              <a:moveTo>
                <a:pt x="2224013" y="0"/>
              </a:moveTo>
              <a:lnTo>
                <a:pt x="2224013" y="385985"/>
              </a:lnTo>
              <a:lnTo>
                <a:pt x="0" y="385985"/>
              </a:lnTo>
              <a:lnTo>
                <a:pt x="0" y="771971"/>
              </a:lnTo>
            </a:path>
          </a:pathLst>
        </a:custGeom>
        <a:noFill/>
        <a:ln w="127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5EB1066-1726-4CCB-9E43-AA486EBB9D55}">
      <dsp:nvSpPr>
        <dsp:cNvPr id="0" name=""/>
        <dsp:cNvSpPr/>
      </dsp:nvSpPr>
      <dsp:spPr>
        <a:xfrm>
          <a:off x="2225972" y="974312"/>
          <a:ext cx="3676054" cy="970257"/>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b="1" kern="1200" dirty="0">
              <a:solidFill>
                <a:schemeClr val="bg1"/>
              </a:solidFill>
              <a:latin typeface="+mn-lt"/>
              <a:ea typeface="+mn-ea"/>
              <a:cs typeface="+mn-cs"/>
            </a:rPr>
            <a:t>Datatype</a:t>
          </a:r>
        </a:p>
      </dsp:txBody>
      <dsp:txXfrm>
        <a:off x="2225972" y="974312"/>
        <a:ext cx="3676054" cy="970257"/>
      </dsp:txXfrm>
    </dsp:sp>
    <dsp:sp modelId="{E0BC4C40-8985-422F-91D7-5FF34171A9E6}">
      <dsp:nvSpPr>
        <dsp:cNvPr id="0" name=""/>
        <dsp:cNvSpPr/>
      </dsp:nvSpPr>
      <dsp:spPr>
        <a:xfrm>
          <a:off x="1959" y="2716542"/>
          <a:ext cx="3676054" cy="913076"/>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b="1" kern="1200" dirty="0">
              <a:solidFill>
                <a:prstClr val="white"/>
              </a:solidFill>
              <a:latin typeface="Century Gothic" panose="020B0502020202020204"/>
              <a:ea typeface="+mn-ea"/>
              <a:cs typeface="+mn-cs"/>
            </a:rPr>
            <a:t>Primitive</a:t>
          </a:r>
        </a:p>
      </dsp:txBody>
      <dsp:txXfrm>
        <a:off x="1959" y="2716542"/>
        <a:ext cx="3676054" cy="913076"/>
      </dsp:txXfrm>
    </dsp:sp>
    <dsp:sp modelId="{DAC8796A-BA58-49ED-A1FC-4B81E117974F}">
      <dsp:nvSpPr>
        <dsp:cNvPr id="0" name=""/>
        <dsp:cNvSpPr/>
      </dsp:nvSpPr>
      <dsp:spPr>
        <a:xfrm>
          <a:off x="4449985" y="2716542"/>
          <a:ext cx="3676054" cy="856833"/>
        </a:xfrm>
        <a:prstGeom prst="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b="1" kern="1200" dirty="0">
              <a:solidFill>
                <a:prstClr val="white"/>
              </a:solidFill>
              <a:latin typeface="Century Gothic" panose="020B0502020202020204"/>
              <a:ea typeface="+mn-ea"/>
              <a:cs typeface="+mn-cs"/>
            </a:rPr>
            <a:t>Non primitive</a:t>
          </a:r>
        </a:p>
      </dsp:txBody>
      <dsp:txXfrm>
        <a:off x="4449985" y="2716542"/>
        <a:ext cx="3676054" cy="856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84C7D-B9BD-434B-99BC-5FD1F097CE4F}">
      <dsp:nvSpPr>
        <dsp:cNvPr id="0" name=""/>
        <dsp:cNvSpPr/>
      </dsp:nvSpPr>
      <dsp:spPr>
        <a:xfrm>
          <a:off x="0" y="2261"/>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ABE3A3-BCB1-4D4B-A195-B9D0DCF41890}">
      <dsp:nvSpPr>
        <dsp:cNvPr id="0" name=""/>
        <dsp:cNvSpPr/>
      </dsp:nvSpPr>
      <dsp:spPr>
        <a:xfrm>
          <a:off x="346647" y="260097"/>
          <a:ext cx="630267" cy="630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DB1625-5B9E-4317-A5F4-F560F7CCB9A7}">
      <dsp:nvSpPr>
        <dsp:cNvPr id="0" name=""/>
        <dsp:cNvSpPr/>
      </dsp:nvSpPr>
      <dsp:spPr>
        <a:xfrm>
          <a:off x="1323562" y="2261"/>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77900">
            <a:lnSpc>
              <a:spcPct val="90000"/>
            </a:lnSpc>
            <a:spcBef>
              <a:spcPct val="0"/>
            </a:spcBef>
            <a:spcAft>
              <a:spcPct val="35000"/>
            </a:spcAft>
            <a:buNone/>
          </a:pPr>
          <a:r>
            <a:rPr lang="en-US" sz="2200" kern="1200"/>
            <a:t>Software systems are becoming large and complex</a:t>
          </a:r>
        </a:p>
      </dsp:txBody>
      <dsp:txXfrm>
        <a:off x="1323562" y="2261"/>
        <a:ext cx="4966663" cy="1145941"/>
      </dsp:txXfrm>
    </dsp:sp>
    <dsp:sp modelId="{B8C46E61-E535-4479-8D68-8EE92F5A37F6}">
      <dsp:nvSpPr>
        <dsp:cNvPr id="0" name=""/>
        <dsp:cNvSpPr/>
      </dsp:nvSpPr>
      <dsp:spPr>
        <a:xfrm>
          <a:off x="0" y="1434688"/>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9A8DE-B8D5-496D-8352-5AD0BD174C5A}">
      <dsp:nvSpPr>
        <dsp:cNvPr id="0" name=""/>
        <dsp:cNvSpPr/>
      </dsp:nvSpPr>
      <dsp:spPr>
        <a:xfrm>
          <a:off x="346647" y="1692524"/>
          <a:ext cx="630267" cy="630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714E99-8712-40DC-B5D8-17630B7ABD24}">
      <dsp:nvSpPr>
        <dsp:cNvPr id="0" name=""/>
        <dsp:cNvSpPr/>
      </dsp:nvSpPr>
      <dsp:spPr>
        <a:xfrm>
          <a:off x="1323562" y="1434688"/>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77900">
            <a:lnSpc>
              <a:spcPct val="90000"/>
            </a:lnSpc>
            <a:spcBef>
              <a:spcPct val="0"/>
            </a:spcBef>
            <a:spcAft>
              <a:spcPct val="35000"/>
            </a:spcAft>
            <a:buNone/>
          </a:pPr>
          <a:r>
            <a:rPr lang="en-US" sz="2200" kern="1200" dirty="0"/>
            <a:t>Traditional programming is difficult to maintain</a:t>
          </a:r>
        </a:p>
      </dsp:txBody>
      <dsp:txXfrm>
        <a:off x="1323562" y="1434688"/>
        <a:ext cx="4966663" cy="1145941"/>
      </dsp:txXfrm>
    </dsp:sp>
    <dsp:sp modelId="{CE2FC04C-8294-4108-A854-672F025C58E8}">
      <dsp:nvSpPr>
        <dsp:cNvPr id="0" name=""/>
        <dsp:cNvSpPr/>
      </dsp:nvSpPr>
      <dsp:spPr>
        <a:xfrm>
          <a:off x="0" y="2867115"/>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ACE689-41A9-4219-B03C-6940683699D0}">
      <dsp:nvSpPr>
        <dsp:cNvPr id="0" name=""/>
        <dsp:cNvSpPr/>
      </dsp:nvSpPr>
      <dsp:spPr>
        <a:xfrm>
          <a:off x="346647" y="3124952"/>
          <a:ext cx="630267" cy="630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1821AD-1D73-402A-87E5-207B797E3989}">
      <dsp:nvSpPr>
        <dsp:cNvPr id="0" name=""/>
        <dsp:cNvSpPr/>
      </dsp:nvSpPr>
      <dsp:spPr>
        <a:xfrm>
          <a:off x="1323562" y="2867115"/>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77900">
            <a:lnSpc>
              <a:spcPct val="90000"/>
            </a:lnSpc>
            <a:spcBef>
              <a:spcPct val="0"/>
            </a:spcBef>
            <a:spcAft>
              <a:spcPct val="35000"/>
            </a:spcAft>
            <a:buNone/>
          </a:pPr>
          <a:r>
            <a:rPr lang="en-US" sz="2200" kern="1200"/>
            <a:t>Real-world problems need better program structure</a:t>
          </a:r>
        </a:p>
      </dsp:txBody>
      <dsp:txXfrm>
        <a:off x="1323562" y="2867115"/>
        <a:ext cx="4966663" cy="1145941"/>
      </dsp:txXfrm>
    </dsp:sp>
    <dsp:sp modelId="{6BF5289F-C7CE-497B-B167-4CB08BD96DDC}">
      <dsp:nvSpPr>
        <dsp:cNvPr id="0" name=""/>
        <dsp:cNvSpPr/>
      </dsp:nvSpPr>
      <dsp:spPr>
        <a:xfrm>
          <a:off x="0" y="4299542"/>
          <a:ext cx="6290226" cy="11459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8A63E2-8EBB-4E7A-B13A-F3CB089A188D}">
      <dsp:nvSpPr>
        <dsp:cNvPr id="0" name=""/>
        <dsp:cNvSpPr/>
      </dsp:nvSpPr>
      <dsp:spPr>
        <a:xfrm>
          <a:off x="346647" y="4557379"/>
          <a:ext cx="630267" cy="6302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8F1AF6-6A9B-4AB1-B042-95EBD917723D}">
      <dsp:nvSpPr>
        <dsp:cNvPr id="0" name=""/>
        <dsp:cNvSpPr/>
      </dsp:nvSpPr>
      <dsp:spPr>
        <a:xfrm>
          <a:off x="1323562" y="4299542"/>
          <a:ext cx="4966663" cy="1145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279" tIns="121279" rIns="121279" bIns="121279" numCol="1" spcCol="1270" anchor="ctr" anchorCtr="0">
          <a:noAutofit/>
        </a:bodyPr>
        <a:lstStyle/>
        <a:p>
          <a:pPr marL="0" lvl="0" indent="0" algn="l" defTabSz="977900">
            <a:lnSpc>
              <a:spcPct val="90000"/>
            </a:lnSpc>
            <a:spcBef>
              <a:spcPct val="0"/>
            </a:spcBef>
            <a:spcAft>
              <a:spcPct val="35000"/>
            </a:spcAft>
            <a:buNone/>
          </a:pPr>
          <a:r>
            <a:rPr lang="en-US" sz="2200" kern="1200"/>
            <a:t>Industry demands reusable and secure code</a:t>
          </a:r>
        </a:p>
      </dsp:txBody>
      <dsp:txXfrm>
        <a:off x="1323562" y="4299542"/>
        <a:ext cx="4966663" cy="11459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7D695-2711-4FC1-8D53-2CCD381172BB}">
      <dsp:nvSpPr>
        <dsp:cNvPr id="0" name=""/>
        <dsp:cNvSpPr/>
      </dsp:nvSpPr>
      <dsp:spPr>
        <a:xfrm>
          <a:off x="0" y="653920"/>
          <a:ext cx="10820400" cy="1207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1AFDC-12A1-4557-9473-81786F71A15F}">
      <dsp:nvSpPr>
        <dsp:cNvPr id="0" name=""/>
        <dsp:cNvSpPr/>
      </dsp:nvSpPr>
      <dsp:spPr>
        <a:xfrm>
          <a:off x="365189" y="925548"/>
          <a:ext cx="663980" cy="663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FF6759-24DF-4248-8224-FAF5AE1BA01D}">
      <dsp:nvSpPr>
        <dsp:cNvPr id="0" name=""/>
        <dsp:cNvSpPr/>
      </dsp:nvSpPr>
      <dsp:spPr>
        <a:xfrm>
          <a:off x="1394359" y="653920"/>
          <a:ext cx="9426040" cy="1207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66" tIns="127766" rIns="127766" bIns="127766" numCol="1" spcCol="1270" anchor="ctr" anchorCtr="0">
          <a:noAutofit/>
        </a:bodyPr>
        <a:lstStyle/>
        <a:p>
          <a:pPr marL="0" lvl="0" indent="0" algn="l" defTabSz="844550">
            <a:lnSpc>
              <a:spcPct val="150000"/>
            </a:lnSpc>
            <a:spcBef>
              <a:spcPct val="0"/>
            </a:spcBef>
            <a:spcAft>
              <a:spcPct val="35000"/>
            </a:spcAft>
            <a:buNone/>
          </a:pPr>
          <a:r>
            <a:rPr lang="en-US" sz="1900" kern="1200" dirty="0"/>
            <a:t>Object-Oriented Programming (OOP) is a </a:t>
          </a:r>
          <a:r>
            <a:rPr lang="en-US" sz="1900" b="1" kern="1200" dirty="0"/>
            <a:t>programming paradigm</a:t>
          </a:r>
          <a:r>
            <a:rPr lang="en-US" sz="1900" kern="1200" dirty="0"/>
            <a:t> that organizes software design around </a:t>
          </a:r>
          <a:r>
            <a:rPr lang="en-US" sz="1900" b="1" kern="1200" dirty="0"/>
            <a:t>objects</a:t>
          </a:r>
          <a:r>
            <a:rPr lang="en-US" sz="1900" kern="1200" dirty="0"/>
            <a:t>, rather than functions or logic. </a:t>
          </a:r>
        </a:p>
      </dsp:txBody>
      <dsp:txXfrm>
        <a:off x="1394359" y="653920"/>
        <a:ext cx="9426040" cy="1207237"/>
      </dsp:txXfrm>
    </dsp:sp>
    <dsp:sp modelId="{3D1474B9-76CB-42DB-B1B7-607AF82FE7CE}">
      <dsp:nvSpPr>
        <dsp:cNvPr id="0" name=""/>
        <dsp:cNvSpPr/>
      </dsp:nvSpPr>
      <dsp:spPr>
        <a:xfrm>
          <a:off x="0" y="2162967"/>
          <a:ext cx="10820400" cy="1207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8B4142-64C8-4357-ACA2-657FF02B5026}">
      <dsp:nvSpPr>
        <dsp:cNvPr id="0" name=""/>
        <dsp:cNvSpPr/>
      </dsp:nvSpPr>
      <dsp:spPr>
        <a:xfrm>
          <a:off x="365189" y="2434595"/>
          <a:ext cx="663980" cy="663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CA878E-5A56-48AD-ACBA-D036A8DCF20D}">
      <dsp:nvSpPr>
        <dsp:cNvPr id="0" name=""/>
        <dsp:cNvSpPr/>
      </dsp:nvSpPr>
      <dsp:spPr>
        <a:xfrm>
          <a:off x="1394359" y="2162967"/>
          <a:ext cx="9426040" cy="1207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66" tIns="127766" rIns="127766" bIns="127766" numCol="1" spcCol="1270" anchor="ctr" anchorCtr="0">
          <a:noAutofit/>
        </a:bodyPr>
        <a:lstStyle/>
        <a:p>
          <a:pPr marL="0" lvl="0" indent="0" algn="l" defTabSz="844550">
            <a:lnSpc>
              <a:spcPct val="150000"/>
            </a:lnSpc>
            <a:spcBef>
              <a:spcPct val="0"/>
            </a:spcBef>
            <a:spcAft>
              <a:spcPct val="35000"/>
            </a:spcAft>
            <a:buNone/>
          </a:pPr>
          <a:r>
            <a:rPr lang="en-US" sz="1900" kern="1200" dirty="0"/>
            <a:t>An </a:t>
          </a:r>
          <a:r>
            <a:rPr lang="en-US" sz="1900" b="1" kern="1200" dirty="0"/>
            <a:t>object</a:t>
          </a:r>
          <a:r>
            <a:rPr lang="en-US" sz="1900" kern="1200" dirty="0"/>
            <a:t> is an instance of a </a:t>
          </a:r>
          <a:r>
            <a:rPr lang="en-US" sz="1900" b="1" kern="1200" dirty="0"/>
            <a:t>class</a:t>
          </a:r>
          <a:r>
            <a:rPr lang="en-US" sz="1900" kern="1200" dirty="0"/>
            <a:t>, which can contain </a:t>
          </a:r>
          <a:r>
            <a:rPr lang="en-US" sz="1900" b="1" kern="1200" dirty="0"/>
            <a:t>data</a:t>
          </a:r>
          <a:r>
            <a:rPr lang="en-US" sz="1900" kern="1200" dirty="0"/>
            <a:t> (attributes or properties) and </a:t>
          </a:r>
          <a:r>
            <a:rPr lang="en-US" sz="1900" b="1" kern="1200" dirty="0"/>
            <a:t>methods</a:t>
          </a:r>
          <a:r>
            <a:rPr lang="en-US" sz="1900" kern="1200" dirty="0"/>
            <a:t> (functions or behaviors) that operate on that data.</a:t>
          </a:r>
        </a:p>
      </dsp:txBody>
      <dsp:txXfrm>
        <a:off x="1394359" y="2162967"/>
        <a:ext cx="9426040" cy="12072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9B205-ECDE-4351-A06D-0121727CAF51}">
      <dsp:nvSpPr>
        <dsp:cNvPr id="0" name=""/>
        <dsp:cNvSpPr/>
      </dsp:nvSpPr>
      <dsp:spPr>
        <a:xfrm>
          <a:off x="0" y="4101"/>
          <a:ext cx="10820400" cy="8360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69F891-67EA-4F80-A76E-AA74DED5FB0A}">
      <dsp:nvSpPr>
        <dsp:cNvPr id="0" name=""/>
        <dsp:cNvSpPr/>
      </dsp:nvSpPr>
      <dsp:spPr>
        <a:xfrm>
          <a:off x="252895" y="192205"/>
          <a:ext cx="460259" cy="4598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BCD9B3-48FB-4857-BF09-FB35EAE81D83}">
      <dsp:nvSpPr>
        <dsp:cNvPr id="0" name=""/>
        <dsp:cNvSpPr/>
      </dsp:nvSpPr>
      <dsp:spPr>
        <a:xfrm>
          <a:off x="966050" y="4101"/>
          <a:ext cx="9375714" cy="83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565" tIns="88565" rIns="88565" bIns="88565" numCol="1" spcCol="1270" anchor="ctr" anchorCtr="0">
          <a:noAutofit/>
        </a:bodyPr>
        <a:lstStyle/>
        <a:p>
          <a:pPr marL="0" lvl="0" indent="0" algn="l" defTabSz="889000">
            <a:lnSpc>
              <a:spcPct val="150000"/>
            </a:lnSpc>
            <a:spcBef>
              <a:spcPct val="0"/>
            </a:spcBef>
            <a:spcAft>
              <a:spcPct val="35000"/>
            </a:spcAft>
            <a:buNone/>
          </a:pPr>
          <a:r>
            <a:rPr lang="en-US" sz="2000" kern="1200" dirty="0"/>
            <a:t>An </a:t>
          </a:r>
          <a:r>
            <a:rPr lang="en-US" sz="2000" kern="1200" dirty="0">
              <a:hlinkClick xmlns:r="http://schemas.openxmlformats.org/officeDocument/2006/relationships" r:id="rId3"/>
            </a:rPr>
            <a:t>Object</a:t>
          </a:r>
          <a:r>
            <a:rPr lang="en-US" sz="2000" kern="1200" dirty="0"/>
            <a:t> can be defined as an </a:t>
          </a:r>
          <a:r>
            <a:rPr lang="en-US" sz="2000" b="1" kern="1200" dirty="0"/>
            <a:t>entity that has a state and behavior</a:t>
          </a:r>
          <a:r>
            <a:rPr lang="en-US" sz="2000" kern="1200" dirty="0"/>
            <a:t>, or in other words, anything that exists physically in the world is called an object.</a:t>
          </a:r>
        </a:p>
      </dsp:txBody>
      <dsp:txXfrm>
        <a:off x="966050" y="4101"/>
        <a:ext cx="9375714" cy="836835"/>
      </dsp:txXfrm>
    </dsp:sp>
    <dsp:sp modelId="{0BEBAC9D-47CE-47AD-BC0B-B89D38FF347F}">
      <dsp:nvSpPr>
        <dsp:cNvPr id="0" name=""/>
        <dsp:cNvSpPr/>
      </dsp:nvSpPr>
      <dsp:spPr>
        <a:xfrm>
          <a:off x="0" y="1021874"/>
          <a:ext cx="10820400" cy="8360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5A36F6-3BA9-42C3-B8E4-BE0425697CBD}">
      <dsp:nvSpPr>
        <dsp:cNvPr id="0" name=""/>
        <dsp:cNvSpPr/>
      </dsp:nvSpPr>
      <dsp:spPr>
        <a:xfrm>
          <a:off x="252895" y="1209978"/>
          <a:ext cx="460259" cy="45980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95A46B-1AD1-4949-A701-50E763C29B43}">
      <dsp:nvSpPr>
        <dsp:cNvPr id="0" name=""/>
        <dsp:cNvSpPr/>
      </dsp:nvSpPr>
      <dsp:spPr>
        <a:xfrm>
          <a:off x="966050" y="1021874"/>
          <a:ext cx="9375714" cy="83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565" tIns="88565" rIns="88565" bIns="88565" numCol="1" spcCol="1270" anchor="ctr" anchorCtr="0">
          <a:noAutofit/>
        </a:bodyPr>
        <a:lstStyle/>
        <a:p>
          <a:pPr marL="0" lvl="0" indent="0" algn="l" defTabSz="889000">
            <a:lnSpc>
              <a:spcPct val="100000"/>
            </a:lnSpc>
            <a:spcBef>
              <a:spcPct val="0"/>
            </a:spcBef>
            <a:spcAft>
              <a:spcPct val="35000"/>
            </a:spcAft>
            <a:buNone/>
          </a:pPr>
          <a:r>
            <a:rPr lang="en-US" sz="2000" kern="1200" dirty="0"/>
            <a:t>It can represent a dog, a person, a table, etc. </a:t>
          </a:r>
        </a:p>
      </dsp:txBody>
      <dsp:txXfrm>
        <a:off x="966050" y="1021874"/>
        <a:ext cx="9375714" cy="836835"/>
      </dsp:txXfrm>
    </dsp:sp>
    <dsp:sp modelId="{0D2E0944-947B-46C8-9841-A9BFD48AA4EA}">
      <dsp:nvSpPr>
        <dsp:cNvPr id="0" name=""/>
        <dsp:cNvSpPr/>
      </dsp:nvSpPr>
      <dsp:spPr>
        <a:xfrm>
          <a:off x="0" y="2039646"/>
          <a:ext cx="10820400" cy="8360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E81357-7ED0-4110-88A1-1B46EB909492}">
      <dsp:nvSpPr>
        <dsp:cNvPr id="0" name=""/>
        <dsp:cNvSpPr/>
      </dsp:nvSpPr>
      <dsp:spPr>
        <a:xfrm>
          <a:off x="252895" y="2227750"/>
          <a:ext cx="460259" cy="45980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0589B3-B146-4478-BA0C-50F597A563C4}">
      <dsp:nvSpPr>
        <dsp:cNvPr id="0" name=""/>
        <dsp:cNvSpPr/>
      </dsp:nvSpPr>
      <dsp:spPr>
        <a:xfrm>
          <a:off x="966050" y="2039646"/>
          <a:ext cx="9375714" cy="83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565" tIns="88565" rIns="88565" bIns="88565" numCol="1" spcCol="1270" anchor="ctr" anchorCtr="0">
          <a:noAutofit/>
        </a:bodyPr>
        <a:lstStyle/>
        <a:p>
          <a:pPr marL="0" lvl="0" indent="0" algn="l" defTabSz="889000">
            <a:lnSpc>
              <a:spcPct val="100000"/>
            </a:lnSpc>
            <a:spcBef>
              <a:spcPct val="0"/>
            </a:spcBef>
            <a:spcAft>
              <a:spcPct val="35000"/>
            </a:spcAft>
            <a:buNone/>
          </a:pPr>
          <a:r>
            <a:rPr lang="en-US" sz="2000" kern="1200" dirty="0"/>
            <a:t>In programming, it is an </a:t>
          </a:r>
          <a:r>
            <a:rPr lang="en-US" sz="2000" b="1" kern="1200" dirty="0"/>
            <a:t>instance of a class</a:t>
          </a:r>
          <a:r>
            <a:rPr lang="en-US" sz="1800" kern="1200" dirty="0"/>
            <a:t>.</a:t>
          </a:r>
        </a:p>
      </dsp:txBody>
      <dsp:txXfrm>
        <a:off x="966050" y="2039646"/>
        <a:ext cx="9375714" cy="836835"/>
      </dsp:txXfrm>
    </dsp:sp>
    <dsp:sp modelId="{919E6BFF-B6D8-485C-A934-9CED1197DDE8}">
      <dsp:nvSpPr>
        <dsp:cNvPr id="0" name=""/>
        <dsp:cNvSpPr/>
      </dsp:nvSpPr>
      <dsp:spPr>
        <a:xfrm>
          <a:off x="0" y="3057419"/>
          <a:ext cx="10820400" cy="8360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1A1CC-6642-4AE6-9FCC-F1B84AD51613}">
      <dsp:nvSpPr>
        <dsp:cNvPr id="0" name=""/>
        <dsp:cNvSpPr/>
      </dsp:nvSpPr>
      <dsp:spPr>
        <a:xfrm>
          <a:off x="252895" y="3245523"/>
          <a:ext cx="460259" cy="459809"/>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300643-6E98-4D72-A414-0E5C35787185}">
      <dsp:nvSpPr>
        <dsp:cNvPr id="0" name=""/>
        <dsp:cNvSpPr/>
      </dsp:nvSpPr>
      <dsp:spPr>
        <a:xfrm>
          <a:off x="966050" y="3057419"/>
          <a:ext cx="9375714" cy="83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565" tIns="88565" rIns="88565" bIns="88565" numCol="1" spcCol="1270" anchor="ctr" anchorCtr="0">
          <a:noAutofit/>
        </a:bodyPr>
        <a:lstStyle/>
        <a:p>
          <a:pPr marL="0" lvl="0" indent="0" algn="just" defTabSz="889000">
            <a:lnSpc>
              <a:spcPct val="150000"/>
            </a:lnSpc>
            <a:spcBef>
              <a:spcPct val="0"/>
            </a:spcBef>
            <a:spcAft>
              <a:spcPct val="35000"/>
            </a:spcAft>
            <a:buNone/>
          </a:pPr>
          <a:r>
            <a:rPr lang="en-US" sz="2000" kern="1200" dirty="0"/>
            <a:t>An object means a combination of </a:t>
          </a:r>
          <a:r>
            <a:rPr lang="en-US" sz="2000" b="1" kern="1200" dirty="0"/>
            <a:t>data(attributes) and methods(functions or </a:t>
          </a:r>
          <a:r>
            <a:rPr lang="en-US" sz="2000" b="1" kern="1200" dirty="0" err="1"/>
            <a:t>behaviour</a:t>
          </a:r>
          <a:r>
            <a:rPr lang="en-US" sz="2000" b="1" kern="1200" dirty="0"/>
            <a:t>), </a:t>
          </a:r>
          <a:r>
            <a:rPr lang="en-US" sz="2000" kern="1200" dirty="0"/>
            <a:t>which further represent an entity. </a:t>
          </a:r>
        </a:p>
      </dsp:txBody>
      <dsp:txXfrm>
        <a:off x="966050" y="3057419"/>
        <a:ext cx="9375714" cy="836835"/>
      </dsp:txXfrm>
    </dsp:sp>
    <dsp:sp modelId="{D120E9D9-FB82-4809-A485-F947AC3D6B0E}">
      <dsp:nvSpPr>
        <dsp:cNvPr id="0" name=""/>
        <dsp:cNvSpPr/>
      </dsp:nvSpPr>
      <dsp:spPr>
        <a:xfrm>
          <a:off x="0" y="4075192"/>
          <a:ext cx="10820400" cy="8360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F70CDE-CA01-433D-AC8E-A20254EBED47}">
      <dsp:nvSpPr>
        <dsp:cNvPr id="0" name=""/>
        <dsp:cNvSpPr/>
      </dsp:nvSpPr>
      <dsp:spPr>
        <a:xfrm>
          <a:off x="252895" y="4263296"/>
          <a:ext cx="460259" cy="459809"/>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128EE0-EB9D-48E0-B626-88A6A7F0EE42}">
      <dsp:nvSpPr>
        <dsp:cNvPr id="0" name=""/>
        <dsp:cNvSpPr/>
      </dsp:nvSpPr>
      <dsp:spPr>
        <a:xfrm>
          <a:off x="966050" y="4075192"/>
          <a:ext cx="9375714" cy="836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565" tIns="88565" rIns="88565" bIns="88565" numCol="1" spcCol="1270" anchor="ctr" anchorCtr="0">
          <a:noAutofit/>
        </a:bodyPr>
        <a:lstStyle/>
        <a:p>
          <a:pPr marL="0" lvl="0" indent="0" algn="l" defTabSz="889000">
            <a:lnSpc>
              <a:spcPct val="100000"/>
            </a:lnSpc>
            <a:spcBef>
              <a:spcPct val="0"/>
            </a:spcBef>
            <a:spcAft>
              <a:spcPct val="35000"/>
            </a:spcAft>
            <a:buNone/>
          </a:pPr>
          <a:r>
            <a:rPr lang="en-US" sz="2000" b="1" kern="1200" dirty="0"/>
            <a:t>Example</a:t>
          </a:r>
          <a:r>
            <a:rPr lang="en-US" sz="2000" kern="1200" dirty="0"/>
            <a:t>: In a “Car” class, attributes = color, model; methods = start(), stop().</a:t>
          </a:r>
        </a:p>
      </dsp:txBody>
      <dsp:txXfrm>
        <a:off x="966050" y="4075192"/>
        <a:ext cx="9375714" cy="836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85D26-D9E4-4702-8E17-EBCA92C50191}">
      <dsp:nvSpPr>
        <dsp:cNvPr id="0" name=""/>
        <dsp:cNvSpPr/>
      </dsp:nvSpPr>
      <dsp:spPr>
        <a:xfrm>
          <a:off x="0" y="491"/>
          <a:ext cx="10820400" cy="1149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86B64E-69F3-48CF-9322-81595FB4C21E}">
      <dsp:nvSpPr>
        <dsp:cNvPr id="0" name=""/>
        <dsp:cNvSpPr/>
      </dsp:nvSpPr>
      <dsp:spPr>
        <a:xfrm>
          <a:off x="347714" y="259121"/>
          <a:ext cx="632208" cy="6322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CB1D98-C216-4EF9-9063-C0640110EEF6}">
      <dsp:nvSpPr>
        <dsp:cNvPr id="0" name=""/>
        <dsp:cNvSpPr/>
      </dsp:nvSpPr>
      <dsp:spPr>
        <a:xfrm>
          <a:off x="1327637" y="491"/>
          <a:ext cx="9492762" cy="1149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52" tIns="121652" rIns="121652" bIns="121652" numCol="1" spcCol="1270" anchor="ctr" anchorCtr="0">
          <a:noAutofit/>
        </a:bodyPr>
        <a:lstStyle/>
        <a:p>
          <a:pPr marL="0" lvl="0" indent="0" algn="l" defTabSz="755650">
            <a:lnSpc>
              <a:spcPct val="150000"/>
            </a:lnSpc>
            <a:spcBef>
              <a:spcPct val="0"/>
            </a:spcBef>
            <a:spcAft>
              <a:spcPct val="35000"/>
            </a:spcAft>
            <a:buNone/>
          </a:pPr>
          <a:r>
            <a:rPr lang="en-US" sz="1700" b="1" kern="1200" dirty="0"/>
            <a:t>Abstraction</a:t>
          </a:r>
          <a:r>
            <a:rPr lang="en-US" sz="1700" kern="1200" dirty="0"/>
            <a:t> is the concept of exposing only the required essential characteristics and behavior with respect to a context.</a:t>
          </a:r>
        </a:p>
      </dsp:txBody>
      <dsp:txXfrm>
        <a:off x="1327637" y="491"/>
        <a:ext cx="9492762" cy="1149469"/>
      </dsp:txXfrm>
    </dsp:sp>
    <dsp:sp modelId="{262CF4F7-7B43-471E-AFE2-897A25D3A017}">
      <dsp:nvSpPr>
        <dsp:cNvPr id="0" name=""/>
        <dsp:cNvSpPr/>
      </dsp:nvSpPr>
      <dsp:spPr>
        <a:xfrm>
          <a:off x="0" y="1437327"/>
          <a:ext cx="10820400" cy="1149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9247A-5CCC-47EE-82D4-DDA01EA5EE2E}">
      <dsp:nvSpPr>
        <dsp:cNvPr id="0" name=""/>
        <dsp:cNvSpPr/>
      </dsp:nvSpPr>
      <dsp:spPr>
        <a:xfrm>
          <a:off x="347714" y="1695958"/>
          <a:ext cx="632208" cy="6322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6DD8FF-EB55-4E3F-A4EC-5427222E3BA7}">
      <dsp:nvSpPr>
        <dsp:cNvPr id="0" name=""/>
        <dsp:cNvSpPr/>
      </dsp:nvSpPr>
      <dsp:spPr>
        <a:xfrm>
          <a:off x="1327637" y="1437327"/>
          <a:ext cx="9492762" cy="1149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52" tIns="121652" rIns="121652" bIns="121652" numCol="1" spcCol="1270" anchor="ctr" anchorCtr="0">
          <a:noAutofit/>
        </a:bodyPr>
        <a:lstStyle/>
        <a:p>
          <a:pPr marL="0" lvl="0" indent="0" algn="l" defTabSz="755650">
            <a:lnSpc>
              <a:spcPct val="150000"/>
            </a:lnSpc>
            <a:spcBef>
              <a:spcPct val="0"/>
            </a:spcBef>
            <a:spcAft>
              <a:spcPct val="35000"/>
            </a:spcAft>
            <a:buNone/>
          </a:pPr>
          <a:r>
            <a:rPr lang="en-US" sz="1700" kern="1200" dirty="0"/>
            <a:t>Hiding of data is known as </a:t>
          </a:r>
          <a:r>
            <a:rPr lang="en-US" sz="1700" b="1" kern="1200" dirty="0"/>
            <a:t>data abstraction</a:t>
          </a:r>
          <a:r>
            <a:rPr lang="en-US" sz="1700" kern="1200" dirty="0"/>
            <a:t>. In object oriented programming language this is implemented automatically while writing the code in the form of class and object.</a:t>
          </a:r>
        </a:p>
      </dsp:txBody>
      <dsp:txXfrm>
        <a:off x="1327637" y="1437327"/>
        <a:ext cx="9492762" cy="1149469"/>
      </dsp:txXfrm>
    </dsp:sp>
    <dsp:sp modelId="{48F3F19F-77D7-4D89-964C-31E37AB7CF81}">
      <dsp:nvSpPr>
        <dsp:cNvPr id="0" name=""/>
        <dsp:cNvSpPr/>
      </dsp:nvSpPr>
      <dsp:spPr>
        <a:xfrm>
          <a:off x="0" y="2874164"/>
          <a:ext cx="10820400" cy="1149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9212B-FF2A-49FD-BE04-242C1394BEA2}">
      <dsp:nvSpPr>
        <dsp:cNvPr id="0" name=""/>
        <dsp:cNvSpPr/>
      </dsp:nvSpPr>
      <dsp:spPr>
        <a:xfrm>
          <a:off x="347714" y="3132795"/>
          <a:ext cx="632208" cy="6322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495CF1-210A-4C83-971E-6F262CDD73F9}">
      <dsp:nvSpPr>
        <dsp:cNvPr id="0" name=""/>
        <dsp:cNvSpPr/>
      </dsp:nvSpPr>
      <dsp:spPr>
        <a:xfrm>
          <a:off x="1327637" y="2874164"/>
          <a:ext cx="9492762" cy="1149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52" tIns="121652" rIns="121652" bIns="121652" numCol="1" spcCol="1270" anchor="ctr" anchorCtr="0">
          <a:noAutofit/>
        </a:bodyPr>
        <a:lstStyle/>
        <a:p>
          <a:pPr marL="0" lvl="0" indent="0" algn="l" defTabSz="755650">
            <a:lnSpc>
              <a:spcPct val="150000"/>
            </a:lnSpc>
            <a:spcBef>
              <a:spcPct val="0"/>
            </a:spcBef>
            <a:spcAft>
              <a:spcPct val="35000"/>
            </a:spcAft>
            <a:buNone/>
          </a:pPr>
          <a:r>
            <a:rPr lang="en-US" sz="1700" kern="1200" dirty="0"/>
            <a:t>Abstraction is one of the feature of Object Oriented Programming, where you show only relevant details to the user and hide irrelevant details.</a:t>
          </a:r>
        </a:p>
      </dsp:txBody>
      <dsp:txXfrm>
        <a:off x="1327637" y="2874164"/>
        <a:ext cx="9492762" cy="11494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5A86A-BE47-48CF-B632-0631CDAAFE6D}">
      <dsp:nvSpPr>
        <dsp:cNvPr id="0" name=""/>
        <dsp:cNvSpPr/>
      </dsp:nvSpPr>
      <dsp:spPr>
        <a:xfrm>
          <a:off x="0" y="1762"/>
          <a:ext cx="6290226" cy="750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876ACB-CAFF-4969-B642-AAFBC7561F06}">
      <dsp:nvSpPr>
        <dsp:cNvPr id="0" name=""/>
        <dsp:cNvSpPr/>
      </dsp:nvSpPr>
      <dsp:spPr>
        <a:xfrm>
          <a:off x="227155" y="170720"/>
          <a:ext cx="413009" cy="4130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9E6BA7-61EC-4F96-9501-13E0FCE583BF}">
      <dsp:nvSpPr>
        <dsp:cNvPr id="0" name=""/>
        <dsp:cNvSpPr/>
      </dsp:nvSpPr>
      <dsp:spPr>
        <a:xfrm>
          <a:off x="867320" y="1762"/>
          <a:ext cx="5422905" cy="750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73" tIns="79473" rIns="79473" bIns="79473" numCol="1" spcCol="1270" anchor="ctr" anchorCtr="0">
          <a:noAutofit/>
        </a:bodyPr>
        <a:lstStyle/>
        <a:p>
          <a:pPr marL="0" lvl="0" indent="0" algn="l" defTabSz="844550">
            <a:lnSpc>
              <a:spcPct val="90000"/>
            </a:lnSpc>
            <a:spcBef>
              <a:spcPct val="0"/>
            </a:spcBef>
            <a:spcAft>
              <a:spcPct val="35000"/>
            </a:spcAft>
            <a:buNone/>
          </a:pPr>
          <a:r>
            <a:rPr lang="en-US" sz="1900" kern="1200"/>
            <a:t>Java is a </a:t>
          </a:r>
          <a:r>
            <a:rPr lang="en-US" sz="1900" b="1" kern="1200"/>
            <a:t>general-purpose, object-oriented</a:t>
          </a:r>
          <a:r>
            <a:rPr lang="en-US" sz="1900" kern="1200"/>
            <a:t> programming language.</a:t>
          </a:r>
        </a:p>
      </dsp:txBody>
      <dsp:txXfrm>
        <a:off x="867320" y="1762"/>
        <a:ext cx="5422905" cy="750926"/>
      </dsp:txXfrm>
    </dsp:sp>
    <dsp:sp modelId="{A8A0727C-5BDC-44BC-AD79-709868FACA4F}">
      <dsp:nvSpPr>
        <dsp:cNvPr id="0" name=""/>
        <dsp:cNvSpPr/>
      </dsp:nvSpPr>
      <dsp:spPr>
        <a:xfrm>
          <a:off x="0" y="940420"/>
          <a:ext cx="6290226" cy="750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127DE-CC2C-4067-AD6A-DC1A574E3090}">
      <dsp:nvSpPr>
        <dsp:cNvPr id="0" name=""/>
        <dsp:cNvSpPr/>
      </dsp:nvSpPr>
      <dsp:spPr>
        <a:xfrm>
          <a:off x="227155" y="1109379"/>
          <a:ext cx="413009" cy="4130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605E83-AF41-4684-9B5F-075EF91B440E}">
      <dsp:nvSpPr>
        <dsp:cNvPr id="0" name=""/>
        <dsp:cNvSpPr/>
      </dsp:nvSpPr>
      <dsp:spPr>
        <a:xfrm>
          <a:off x="867320" y="940420"/>
          <a:ext cx="5422905" cy="750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73" tIns="79473" rIns="79473" bIns="79473" numCol="1" spcCol="1270" anchor="ctr" anchorCtr="0">
          <a:noAutofit/>
        </a:bodyPr>
        <a:lstStyle/>
        <a:p>
          <a:pPr marL="0" lvl="0" indent="0" algn="l" defTabSz="844550">
            <a:lnSpc>
              <a:spcPct val="90000"/>
            </a:lnSpc>
            <a:spcBef>
              <a:spcPct val="0"/>
            </a:spcBef>
            <a:spcAft>
              <a:spcPct val="35000"/>
            </a:spcAft>
            <a:buNone/>
          </a:pPr>
          <a:r>
            <a:rPr lang="en-US" sz="1900" kern="1200"/>
            <a:t>Developed for </a:t>
          </a:r>
          <a:r>
            <a:rPr lang="en-US" sz="1900" b="1" kern="1200"/>
            <a:t>distributed systems</a:t>
          </a:r>
          <a:r>
            <a:rPr lang="en-US" sz="1900" kern="1200"/>
            <a:t> and </a:t>
          </a:r>
          <a:r>
            <a:rPr lang="en-US" sz="1900" b="1" kern="1200"/>
            <a:t>consumer electronic devices</a:t>
          </a:r>
          <a:r>
            <a:rPr lang="en-US" sz="1900" kern="1200"/>
            <a:t>.</a:t>
          </a:r>
        </a:p>
      </dsp:txBody>
      <dsp:txXfrm>
        <a:off x="867320" y="940420"/>
        <a:ext cx="5422905" cy="750926"/>
      </dsp:txXfrm>
    </dsp:sp>
    <dsp:sp modelId="{C6E1B3EE-6460-43B4-9391-42A9A1B8D797}">
      <dsp:nvSpPr>
        <dsp:cNvPr id="0" name=""/>
        <dsp:cNvSpPr/>
      </dsp:nvSpPr>
      <dsp:spPr>
        <a:xfrm>
          <a:off x="0" y="1879079"/>
          <a:ext cx="6290226" cy="750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9D8A76-D104-44CA-B7A2-5778F406C939}">
      <dsp:nvSpPr>
        <dsp:cNvPr id="0" name=""/>
        <dsp:cNvSpPr/>
      </dsp:nvSpPr>
      <dsp:spPr>
        <a:xfrm>
          <a:off x="227155" y="2048038"/>
          <a:ext cx="413009" cy="4130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B11B5-F5E5-4EB3-85AC-16BFBC1DA426}">
      <dsp:nvSpPr>
        <dsp:cNvPr id="0" name=""/>
        <dsp:cNvSpPr/>
      </dsp:nvSpPr>
      <dsp:spPr>
        <a:xfrm>
          <a:off x="867320" y="1879079"/>
          <a:ext cx="5422905" cy="750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73" tIns="79473" rIns="79473" bIns="79473" numCol="1" spcCol="1270" anchor="ctr" anchorCtr="0">
          <a:noAutofit/>
        </a:bodyPr>
        <a:lstStyle/>
        <a:p>
          <a:pPr marL="0" lvl="0" indent="0" algn="l" defTabSz="844550">
            <a:lnSpc>
              <a:spcPct val="90000"/>
            </a:lnSpc>
            <a:spcBef>
              <a:spcPct val="0"/>
            </a:spcBef>
            <a:spcAft>
              <a:spcPct val="35000"/>
            </a:spcAft>
            <a:buNone/>
          </a:pPr>
          <a:r>
            <a:rPr lang="en-US" sz="1900" b="1" kern="1200"/>
            <a:t>Platform-independent</a:t>
          </a:r>
          <a:r>
            <a:rPr lang="en-US" sz="1900" kern="1200"/>
            <a:t>: supports </a:t>
          </a:r>
          <a:r>
            <a:rPr lang="en-US" sz="1900" i="1" kern="1200"/>
            <a:t>Write Once, Run Anywhere (WORA)</a:t>
          </a:r>
          <a:r>
            <a:rPr lang="en-US" sz="1900" kern="1200"/>
            <a:t>.</a:t>
          </a:r>
        </a:p>
      </dsp:txBody>
      <dsp:txXfrm>
        <a:off x="867320" y="1879079"/>
        <a:ext cx="5422905" cy="750926"/>
      </dsp:txXfrm>
    </dsp:sp>
    <dsp:sp modelId="{3E23D9E2-3992-4627-9F9F-D137352C4A85}">
      <dsp:nvSpPr>
        <dsp:cNvPr id="0" name=""/>
        <dsp:cNvSpPr/>
      </dsp:nvSpPr>
      <dsp:spPr>
        <a:xfrm>
          <a:off x="0" y="2817738"/>
          <a:ext cx="6290226" cy="750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926330-A046-49BC-8EF8-72F53B49A0FD}">
      <dsp:nvSpPr>
        <dsp:cNvPr id="0" name=""/>
        <dsp:cNvSpPr/>
      </dsp:nvSpPr>
      <dsp:spPr>
        <a:xfrm>
          <a:off x="227155" y="2986696"/>
          <a:ext cx="413009" cy="4130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09959A-BDFB-409C-9F78-5231E9373B1F}">
      <dsp:nvSpPr>
        <dsp:cNvPr id="0" name=""/>
        <dsp:cNvSpPr/>
      </dsp:nvSpPr>
      <dsp:spPr>
        <a:xfrm>
          <a:off x="867320" y="2817738"/>
          <a:ext cx="5422905" cy="750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73" tIns="79473" rIns="79473" bIns="79473" numCol="1" spcCol="1270" anchor="ctr" anchorCtr="0">
          <a:noAutofit/>
        </a:bodyPr>
        <a:lstStyle/>
        <a:p>
          <a:pPr marL="0" lvl="0" indent="0" algn="l" defTabSz="844550">
            <a:lnSpc>
              <a:spcPct val="90000"/>
            </a:lnSpc>
            <a:spcBef>
              <a:spcPct val="0"/>
            </a:spcBef>
            <a:spcAft>
              <a:spcPct val="35000"/>
            </a:spcAft>
            <a:buNone/>
          </a:pPr>
          <a:r>
            <a:rPr lang="en-US" sz="1900" kern="1200"/>
            <a:t>Runs on multiple operating systems like </a:t>
          </a:r>
          <a:r>
            <a:rPr lang="en-US" sz="1900" b="1" kern="1200"/>
            <a:t>Windows, Linux, Solaris</a:t>
          </a:r>
          <a:r>
            <a:rPr lang="en-US" sz="1900" kern="1200"/>
            <a:t>, etc.</a:t>
          </a:r>
        </a:p>
      </dsp:txBody>
      <dsp:txXfrm>
        <a:off x="867320" y="2817738"/>
        <a:ext cx="5422905" cy="750926"/>
      </dsp:txXfrm>
    </dsp:sp>
    <dsp:sp modelId="{AC224C5B-381E-429B-A529-B78D8F9D18C2}">
      <dsp:nvSpPr>
        <dsp:cNvPr id="0" name=""/>
        <dsp:cNvSpPr/>
      </dsp:nvSpPr>
      <dsp:spPr>
        <a:xfrm>
          <a:off x="0" y="3756397"/>
          <a:ext cx="6290226" cy="750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5A40F-F10A-4DE6-A6BB-3D4C6E803C36}">
      <dsp:nvSpPr>
        <dsp:cNvPr id="0" name=""/>
        <dsp:cNvSpPr/>
      </dsp:nvSpPr>
      <dsp:spPr>
        <a:xfrm>
          <a:off x="227155" y="3925355"/>
          <a:ext cx="413009" cy="4130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7130C3-21CC-47B9-80BB-2EDA54A3DF52}">
      <dsp:nvSpPr>
        <dsp:cNvPr id="0" name=""/>
        <dsp:cNvSpPr/>
      </dsp:nvSpPr>
      <dsp:spPr>
        <a:xfrm>
          <a:off x="867320" y="3756397"/>
          <a:ext cx="5422905" cy="750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73" tIns="79473" rIns="79473" bIns="79473" numCol="1" spcCol="1270" anchor="ctr" anchorCtr="0">
          <a:noAutofit/>
        </a:bodyPr>
        <a:lstStyle/>
        <a:p>
          <a:pPr marL="0" lvl="0" indent="0" algn="l" defTabSz="844550">
            <a:lnSpc>
              <a:spcPct val="90000"/>
            </a:lnSpc>
            <a:spcBef>
              <a:spcPct val="0"/>
            </a:spcBef>
            <a:spcAft>
              <a:spcPct val="35000"/>
            </a:spcAft>
            <a:buNone/>
          </a:pPr>
          <a:r>
            <a:rPr lang="en-US" sz="1900" b="1" kern="1200"/>
            <a:t>Concurrent, class-based</a:t>
          </a:r>
          <a:r>
            <a:rPr lang="en-US" sz="1900" kern="1200"/>
            <a:t>, and </a:t>
          </a:r>
          <a:r>
            <a:rPr lang="en-US" sz="1900" b="1" kern="1200"/>
            <a:t>object-oriented</a:t>
          </a:r>
          <a:r>
            <a:rPr lang="en-US" sz="1900" kern="1200"/>
            <a:t>.</a:t>
          </a:r>
        </a:p>
      </dsp:txBody>
      <dsp:txXfrm>
        <a:off x="867320" y="3756397"/>
        <a:ext cx="5422905" cy="750926"/>
      </dsp:txXfrm>
    </dsp:sp>
    <dsp:sp modelId="{58C8E7AC-3FEB-4CAF-9C25-AC7B478EEB25}">
      <dsp:nvSpPr>
        <dsp:cNvPr id="0" name=""/>
        <dsp:cNvSpPr/>
      </dsp:nvSpPr>
      <dsp:spPr>
        <a:xfrm>
          <a:off x="0" y="4695055"/>
          <a:ext cx="6290226" cy="750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2DF2BE-37E6-47BC-AC9C-37531F570101}">
      <dsp:nvSpPr>
        <dsp:cNvPr id="0" name=""/>
        <dsp:cNvSpPr/>
      </dsp:nvSpPr>
      <dsp:spPr>
        <a:xfrm>
          <a:off x="227155" y="4864014"/>
          <a:ext cx="413009" cy="4130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C37A99-A1FB-43C5-B0DF-042D658EECDA}">
      <dsp:nvSpPr>
        <dsp:cNvPr id="0" name=""/>
        <dsp:cNvSpPr/>
      </dsp:nvSpPr>
      <dsp:spPr>
        <a:xfrm>
          <a:off x="867320" y="4695055"/>
          <a:ext cx="5422905" cy="750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73" tIns="79473" rIns="79473" bIns="79473" numCol="1" spcCol="1270" anchor="ctr" anchorCtr="0">
          <a:noAutofit/>
        </a:bodyPr>
        <a:lstStyle/>
        <a:p>
          <a:pPr marL="0" lvl="0" indent="0" algn="l" defTabSz="844550">
            <a:lnSpc>
              <a:spcPct val="90000"/>
            </a:lnSpc>
            <a:spcBef>
              <a:spcPct val="0"/>
            </a:spcBef>
            <a:spcAft>
              <a:spcPct val="35000"/>
            </a:spcAft>
            <a:buNone/>
          </a:pPr>
          <a:r>
            <a:rPr lang="en-US" sz="1900" b="1" kern="1200"/>
            <a:t>Free, simple, and easy to learn</a:t>
          </a:r>
          <a:r>
            <a:rPr lang="en-US" sz="1900" kern="1200"/>
            <a:t>.</a:t>
          </a:r>
        </a:p>
      </dsp:txBody>
      <dsp:txXfrm>
        <a:off x="867320" y="4695055"/>
        <a:ext cx="5422905" cy="7509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CEC72-4120-4B64-A20D-8A8D8D93BC6F}">
      <dsp:nvSpPr>
        <dsp:cNvPr id="0" name=""/>
        <dsp:cNvSpPr/>
      </dsp:nvSpPr>
      <dsp:spPr>
        <a:xfrm>
          <a:off x="0" y="426"/>
          <a:ext cx="10820400" cy="586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8249B-AAA2-4C84-B88C-387FFE558C2D}">
      <dsp:nvSpPr>
        <dsp:cNvPr id="0" name=""/>
        <dsp:cNvSpPr/>
      </dsp:nvSpPr>
      <dsp:spPr>
        <a:xfrm>
          <a:off x="177475" y="132432"/>
          <a:ext cx="322682" cy="3226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602555-A5C3-44FC-AF1F-A05FA614AF3F}">
      <dsp:nvSpPr>
        <dsp:cNvPr id="0" name=""/>
        <dsp:cNvSpPr/>
      </dsp:nvSpPr>
      <dsp:spPr>
        <a:xfrm>
          <a:off x="677633" y="426"/>
          <a:ext cx="10142766" cy="586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92" tIns="62092" rIns="62092" bIns="62092" numCol="1" spcCol="1270" anchor="ctr" anchorCtr="0">
          <a:noAutofit/>
        </a:bodyPr>
        <a:lstStyle/>
        <a:p>
          <a:pPr marL="0" lvl="0" indent="0" algn="l" defTabSz="800100">
            <a:lnSpc>
              <a:spcPct val="100000"/>
            </a:lnSpc>
            <a:spcBef>
              <a:spcPct val="0"/>
            </a:spcBef>
            <a:spcAft>
              <a:spcPct val="35000"/>
            </a:spcAft>
            <a:buNone/>
          </a:pPr>
          <a:r>
            <a:rPr lang="en-US" sz="1800" kern="1200" dirty="0"/>
            <a:t>Java is an object-oriented programming language. </a:t>
          </a:r>
        </a:p>
      </dsp:txBody>
      <dsp:txXfrm>
        <a:off x="677633" y="426"/>
        <a:ext cx="10142766" cy="586695"/>
      </dsp:txXfrm>
    </dsp:sp>
    <dsp:sp modelId="{3BF7CF1D-3DA7-4C79-911A-7DCFA0848A10}">
      <dsp:nvSpPr>
        <dsp:cNvPr id="0" name=""/>
        <dsp:cNvSpPr/>
      </dsp:nvSpPr>
      <dsp:spPr>
        <a:xfrm>
          <a:off x="0" y="733795"/>
          <a:ext cx="10820400" cy="586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508FF-83EF-4EB2-8A93-90345F76B101}">
      <dsp:nvSpPr>
        <dsp:cNvPr id="0" name=""/>
        <dsp:cNvSpPr/>
      </dsp:nvSpPr>
      <dsp:spPr>
        <a:xfrm>
          <a:off x="177475" y="865802"/>
          <a:ext cx="322682" cy="3226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2E1046-D66A-44A4-9F09-DB985C6D3CC9}">
      <dsp:nvSpPr>
        <dsp:cNvPr id="0" name=""/>
        <dsp:cNvSpPr/>
      </dsp:nvSpPr>
      <dsp:spPr>
        <a:xfrm>
          <a:off x="677633" y="733795"/>
          <a:ext cx="10142766" cy="586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92" tIns="62092" rIns="62092" bIns="62092" numCol="1" spcCol="1270" anchor="ctr" anchorCtr="0">
          <a:noAutofit/>
        </a:bodyPr>
        <a:lstStyle/>
        <a:p>
          <a:pPr marL="0" lvl="0" indent="0" algn="l" defTabSz="800100">
            <a:lnSpc>
              <a:spcPct val="100000"/>
            </a:lnSpc>
            <a:spcBef>
              <a:spcPct val="0"/>
            </a:spcBef>
            <a:spcAft>
              <a:spcPct val="35000"/>
            </a:spcAft>
            <a:buNone/>
          </a:pPr>
          <a:r>
            <a:rPr lang="en-US" sz="1800" kern="1200" dirty="0"/>
            <a:t>Everything in Java is associated with classes and </a:t>
          </a:r>
          <a:r>
            <a:rPr lang="en-US" sz="1800" kern="1200" dirty="0" err="1"/>
            <a:t>objects.It</a:t>
          </a:r>
          <a:r>
            <a:rPr lang="en-US" sz="1800" kern="1200" dirty="0"/>
            <a:t> supports</a:t>
          </a:r>
        </a:p>
      </dsp:txBody>
      <dsp:txXfrm>
        <a:off x="677633" y="733795"/>
        <a:ext cx="10142766" cy="586695"/>
      </dsp:txXfrm>
    </dsp:sp>
    <dsp:sp modelId="{1BFFB387-921E-492B-AE0F-C07BA0BD273E}">
      <dsp:nvSpPr>
        <dsp:cNvPr id="0" name=""/>
        <dsp:cNvSpPr/>
      </dsp:nvSpPr>
      <dsp:spPr>
        <a:xfrm>
          <a:off x="0" y="1467164"/>
          <a:ext cx="10820400" cy="586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732030-6B32-4C44-AFC2-D1D8611983D4}">
      <dsp:nvSpPr>
        <dsp:cNvPr id="0" name=""/>
        <dsp:cNvSpPr/>
      </dsp:nvSpPr>
      <dsp:spPr>
        <a:xfrm>
          <a:off x="177475" y="1599171"/>
          <a:ext cx="322682" cy="3226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4DDDF8-C456-43B3-B67B-1BF578F17046}">
      <dsp:nvSpPr>
        <dsp:cNvPr id="0" name=""/>
        <dsp:cNvSpPr/>
      </dsp:nvSpPr>
      <dsp:spPr>
        <a:xfrm>
          <a:off x="677633" y="1467164"/>
          <a:ext cx="10142766" cy="586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92" tIns="62092" rIns="62092" bIns="62092" numCol="1" spcCol="1270" anchor="ctr" anchorCtr="0">
          <a:noAutofit/>
        </a:bodyPr>
        <a:lstStyle/>
        <a:p>
          <a:pPr marL="0" lvl="0" indent="0" algn="l" defTabSz="800100">
            <a:lnSpc>
              <a:spcPct val="100000"/>
            </a:lnSpc>
            <a:spcBef>
              <a:spcPct val="0"/>
            </a:spcBef>
            <a:spcAft>
              <a:spcPct val="35000"/>
            </a:spcAft>
            <a:buNone/>
          </a:pPr>
          <a:r>
            <a:rPr lang="en-US" sz="1800" b="1" kern="1200" dirty="0"/>
            <a:t>Encapsulation</a:t>
          </a:r>
          <a:r>
            <a:rPr lang="en-US" sz="1800" kern="1200" dirty="0"/>
            <a:t> – Binding data and methods together</a:t>
          </a:r>
        </a:p>
      </dsp:txBody>
      <dsp:txXfrm>
        <a:off x="677633" y="1467164"/>
        <a:ext cx="10142766" cy="586695"/>
      </dsp:txXfrm>
    </dsp:sp>
    <dsp:sp modelId="{EC05503A-8526-4231-8DE6-E962AA85E4F7}">
      <dsp:nvSpPr>
        <dsp:cNvPr id="0" name=""/>
        <dsp:cNvSpPr/>
      </dsp:nvSpPr>
      <dsp:spPr>
        <a:xfrm>
          <a:off x="0" y="2200534"/>
          <a:ext cx="10820400" cy="586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440748-DFAD-48D1-963D-14662021BA84}">
      <dsp:nvSpPr>
        <dsp:cNvPr id="0" name=""/>
        <dsp:cNvSpPr/>
      </dsp:nvSpPr>
      <dsp:spPr>
        <a:xfrm>
          <a:off x="177475" y="2332540"/>
          <a:ext cx="322682" cy="3226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28376F-7BF8-442A-9718-F9C993BF80E5}">
      <dsp:nvSpPr>
        <dsp:cNvPr id="0" name=""/>
        <dsp:cNvSpPr/>
      </dsp:nvSpPr>
      <dsp:spPr>
        <a:xfrm>
          <a:off x="677633" y="2200534"/>
          <a:ext cx="10142766" cy="586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92" tIns="62092" rIns="62092" bIns="62092" numCol="1" spcCol="1270" anchor="ctr" anchorCtr="0">
          <a:noAutofit/>
        </a:bodyPr>
        <a:lstStyle/>
        <a:p>
          <a:pPr marL="0" lvl="0" indent="0" algn="l" defTabSz="800100">
            <a:lnSpc>
              <a:spcPct val="100000"/>
            </a:lnSpc>
            <a:spcBef>
              <a:spcPct val="0"/>
            </a:spcBef>
            <a:spcAft>
              <a:spcPct val="35000"/>
            </a:spcAft>
            <a:buNone/>
          </a:pPr>
          <a:r>
            <a:rPr lang="en-US" sz="1800" b="1" kern="1200" dirty="0"/>
            <a:t>Inheritance</a:t>
          </a:r>
          <a:r>
            <a:rPr lang="en-US" sz="1800" kern="1200" dirty="0"/>
            <a:t> – Reusing code by deriving new classes</a:t>
          </a:r>
        </a:p>
      </dsp:txBody>
      <dsp:txXfrm>
        <a:off x="677633" y="2200534"/>
        <a:ext cx="10142766" cy="586695"/>
      </dsp:txXfrm>
    </dsp:sp>
    <dsp:sp modelId="{116F6AA5-BBD8-4B6A-BE19-D0EF68BE4BEA}">
      <dsp:nvSpPr>
        <dsp:cNvPr id="0" name=""/>
        <dsp:cNvSpPr/>
      </dsp:nvSpPr>
      <dsp:spPr>
        <a:xfrm>
          <a:off x="0" y="2933903"/>
          <a:ext cx="10820400" cy="586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9A2A2A-94D9-493D-9D68-3DD6234D413D}">
      <dsp:nvSpPr>
        <dsp:cNvPr id="0" name=""/>
        <dsp:cNvSpPr/>
      </dsp:nvSpPr>
      <dsp:spPr>
        <a:xfrm>
          <a:off x="177475" y="3065910"/>
          <a:ext cx="322682" cy="3226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BA3402-52D9-4E72-81E8-4FE1D214955E}">
      <dsp:nvSpPr>
        <dsp:cNvPr id="0" name=""/>
        <dsp:cNvSpPr/>
      </dsp:nvSpPr>
      <dsp:spPr>
        <a:xfrm>
          <a:off x="677633" y="2933903"/>
          <a:ext cx="10142766" cy="586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92" tIns="62092" rIns="62092" bIns="62092" numCol="1" spcCol="1270" anchor="ctr" anchorCtr="0">
          <a:noAutofit/>
        </a:bodyPr>
        <a:lstStyle/>
        <a:p>
          <a:pPr marL="0" lvl="0" indent="0" algn="l" defTabSz="800100">
            <a:lnSpc>
              <a:spcPct val="100000"/>
            </a:lnSpc>
            <a:spcBef>
              <a:spcPct val="0"/>
            </a:spcBef>
            <a:spcAft>
              <a:spcPct val="35000"/>
            </a:spcAft>
            <a:buNone/>
          </a:pPr>
          <a:r>
            <a:rPr lang="en-US" sz="1800" b="1" kern="1200" dirty="0"/>
            <a:t>Polymorphism</a:t>
          </a:r>
          <a:r>
            <a:rPr lang="en-US" sz="1800" kern="1200" dirty="0"/>
            <a:t> – One interface, multiple implementations</a:t>
          </a:r>
        </a:p>
      </dsp:txBody>
      <dsp:txXfrm>
        <a:off x="677633" y="2933903"/>
        <a:ext cx="10142766" cy="586695"/>
      </dsp:txXfrm>
    </dsp:sp>
    <dsp:sp modelId="{47792908-F260-47EB-A2E5-F6C1C64D1CFD}">
      <dsp:nvSpPr>
        <dsp:cNvPr id="0" name=""/>
        <dsp:cNvSpPr/>
      </dsp:nvSpPr>
      <dsp:spPr>
        <a:xfrm>
          <a:off x="0" y="3667272"/>
          <a:ext cx="10820400" cy="586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684A5-910C-453A-8136-72CCED779BBA}">
      <dsp:nvSpPr>
        <dsp:cNvPr id="0" name=""/>
        <dsp:cNvSpPr/>
      </dsp:nvSpPr>
      <dsp:spPr>
        <a:xfrm>
          <a:off x="177475" y="3799279"/>
          <a:ext cx="322682" cy="32268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4CFDC1-A460-4AF3-8755-C134937CBF45}">
      <dsp:nvSpPr>
        <dsp:cNvPr id="0" name=""/>
        <dsp:cNvSpPr/>
      </dsp:nvSpPr>
      <dsp:spPr>
        <a:xfrm>
          <a:off x="677633" y="3667272"/>
          <a:ext cx="10142766" cy="586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92" tIns="62092" rIns="62092" bIns="62092" numCol="1" spcCol="1270" anchor="ctr" anchorCtr="0">
          <a:noAutofit/>
        </a:bodyPr>
        <a:lstStyle/>
        <a:p>
          <a:pPr marL="0" lvl="0" indent="0" algn="l" defTabSz="800100">
            <a:lnSpc>
              <a:spcPct val="100000"/>
            </a:lnSpc>
            <a:spcBef>
              <a:spcPct val="0"/>
            </a:spcBef>
            <a:spcAft>
              <a:spcPct val="35000"/>
            </a:spcAft>
            <a:buNone/>
          </a:pPr>
          <a:r>
            <a:rPr lang="en-US" sz="1800" b="1" kern="1200" dirty="0"/>
            <a:t>Abstraction</a:t>
          </a:r>
          <a:r>
            <a:rPr lang="en-US" sz="1800" kern="1200" dirty="0"/>
            <a:t> – Hiding implementation details</a:t>
          </a:r>
        </a:p>
      </dsp:txBody>
      <dsp:txXfrm>
        <a:off x="677633" y="3667272"/>
        <a:ext cx="10142766" cy="586695"/>
      </dsp:txXfrm>
    </dsp:sp>
    <dsp:sp modelId="{E89DCCC1-9135-48B4-B95D-47E72683AA16}">
      <dsp:nvSpPr>
        <dsp:cNvPr id="0" name=""/>
        <dsp:cNvSpPr/>
      </dsp:nvSpPr>
      <dsp:spPr>
        <a:xfrm>
          <a:off x="0" y="4400642"/>
          <a:ext cx="10820400" cy="5866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5D5819-6ECF-49AD-87D7-CE826E6B9E17}">
      <dsp:nvSpPr>
        <dsp:cNvPr id="0" name=""/>
        <dsp:cNvSpPr/>
      </dsp:nvSpPr>
      <dsp:spPr>
        <a:xfrm>
          <a:off x="177475" y="4532648"/>
          <a:ext cx="322682" cy="32268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ABDBD5-CBAA-4051-8414-ED562AEB1698}">
      <dsp:nvSpPr>
        <dsp:cNvPr id="0" name=""/>
        <dsp:cNvSpPr/>
      </dsp:nvSpPr>
      <dsp:spPr>
        <a:xfrm>
          <a:off x="677633" y="4400642"/>
          <a:ext cx="10142766" cy="586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92" tIns="62092" rIns="62092" bIns="62092" numCol="1" spcCol="1270" anchor="ctr" anchorCtr="0">
          <a:noAutofit/>
        </a:bodyPr>
        <a:lstStyle/>
        <a:p>
          <a:pPr marL="0" lvl="0" indent="0" algn="l" defTabSz="800100">
            <a:lnSpc>
              <a:spcPct val="100000"/>
            </a:lnSpc>
            <a:spcBef>
              <a:spcPct val="0"/>
            </a:spcBef>
            <a:spcAft>
              <a:spcPct val="35000"/>
            </a:spcAft>
            <a:buNone/>
          </a:pPr>
          <a:r>
            <a:rPr lang="en-US" sz="1800" kern="1200" dirty="0"/>
            <a:t>This improves code reusability, flexibility, and maintainability.</a:t>
          </a:r>
        </a:p>
      </dsp:txBody>
      <dsp:txXfrm>
        <a:off x="677633" y="4400642"/>
        <a:ext cx="10142766" cy="5866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0D905-4959-43CE-B88B-018B805EE9B3}">
      <dsp:nvSpPr>
        <dsp:cNvPr id="0" name=""/>
        <dsp:cNvSpPr/>
      </dsp:nvSpPr>
      <dsp:spPr>
        <a:xfrm>
          <a:off x="0" y="3864"/>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99BE0-34BF-4FA5-95A1-A70F07519242}">
      <dsp:nvSpPr>
        <dsp:cNvPr id="0" name=""/>
        <dsp:cNvSpPr/>
      </dsp:nvSpPr>
      <dsp:spPr>
        <a:xfrm>
          <a:off x="181399" y="138790"/>
          <a:ext cx="330140" cy="329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FBECB5-F403-48E9-B1E9-529AAE6E3C20}">
      <dsp:nvSpPr>
        <dsp:cNvPr id="0" name=""/>
        <dsp:cNvSpPr/>
      </dsp:nvSpPr>
      <dsp:spPr>
        <a:xfrm>
          <a:off x="692940" y="3864"/>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kern="1200" dirty="0"/>
            <a:t>Java is designed to be easy to learn and use.</a:t>
          </a:r>
        </a:p>
      </dsp:txBody>
      <dsp:txXfrm>
        <a:off x="692940" y="3864"/>
        <a:ext cx="10096154" cy="655888"/>
      </dsp:txXfrm>
    </dsp:sp>
    <dsp:sp modelId="{29AF1D22-0796-4281-AD83-F3EB911F6983}">
      <dsp:nvSpPr>
        <dsp:cNvPr id="0" name=""/>
        <dsp:cNvSpPr/>
      </dsp:nvSpPr>
      <dsp:spPr>
        <a:xfrm>
          <a:off x="0" y="823725"/>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BEF2CA-4E01-4BD6-B93C-81DF12B42F24}">
      <dsp:nvSpPr>
        <dsp:cNvPr id="0" name=""/>
        <dsp:cNvSpPr/>
      </dsp:nvSpPr>
      <dsp:spPr>
        <a:xfrm>
          <a:off x="181399" y="958650"/>
          <a:ext cx="330140" cy="329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6AB55-6678-4D2A-B35F-AF0CC47A314E}">
      <dsp:nvSpPr>
        <dsp:cNvPr id="0" name=""/>
        <dsp:cNvSpPr/>
      </dsp:nvSpPr>
      <dsp:spPr>
        <a:xfrm>
          <a:off x="692940" y="823725"/>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kern="1200" dirty="0"/>
            <a:t>It eliminates complex features found in languages like C++, such as pointers, multiple inheritance using classes, and operator overloading. </a:t>
          </a:r>
        </a:p>
      </dsp:txBody>
      <dsp:txXfrm>
        <a:off x="692940" y="823725"/>
        <a:ext cx="10096154" cy="655888"/>
      </dsp:txXfrm>
    </dsp:sp>
    <dsp:sp modelId="{691CE603-8E2C-487A-8B08-A9B9019F668F}">
      <dsp:nvSpPr>
        <dsp:cNvPr id="0" name=""/>
        <dsp:cNvSpPr/>
      </dsp:nvSpPr>
      <dsp:spPr>
        <a:xfrm>
          <a:off x="0" y="1643585"/>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6469DA-F75A-48B7-996B-03CFBDBDB3F7}">
      <dsp:nvSpPr>
        <dsp:cNvPr id="0" name=""/>
        <dsp:cNvSpPr/>
      </dsp:nvSpPr>
      <dsp:spPr>
        <a:xfrm>
          <a:off x="181399" y="1778510"/>
          <a:ext cx="330140" cy="329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453AEC-7610-44A6-84BC-E9399FDE6179}">
      <dsp:nvSpPr>
        <dsp:cNvPr id="0" name=""/>
        <dsp:cNvSpPr/>
      </dsp:nvSpPr>
      <dsp:spPr>
        <a:xfrm>
          <a:off x="692940" y="1643585"/>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kern="1200" dirty="0"/>
            <a:t>Java syntax is clean and readable, making program development easier and less error-prone.</a:t>
          </a:r>
        </a:p>
      </dsp:txBody>
      <dsp:txXfrm>
        <a:off x="692940" y="1643585"/>
        <a:ext cx="10096154" cy="655888"/>
      </dsp:txXfrm>
    </dsp:sp>
    <dsp:sp modelId="{28218E19-6A68-4ACD-8F4B-9FA341CBC315}">
      <dsp:nvSpPr>
        <dsp:cNvPr id="0" name=""/>
        <dsp:cNvSpPr/>
      </dsp:nvSpPr>
      <dsp:spPr>
        <a:xfrm>
          <a:off x="0" y="2463445"/>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825C0A-56A9-45C8-A401-F0BD61BE0197}">
      <dsp:nvSpPr>
        <dsp:cNvPr id="0" name=""/>
        <dsp:cNvSpPr/>
      </dsp:nvSpPr>
      <dsp:spPr>
        <a:xfrm>
          <a:off x="181399" y="2598371"/>
          <a:ext cx="330140" cy="329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BC396-BE85-4AEE-8279-9B952071944A}">
      <dsp:nvSpPr>
        <dsp:cNvPr id="0" name=""/>
        <dsp:cNvSpPr/>
      </dsp:nvSpPr>
      <dsp:spPr>
        <a:xfrm>
          <a:off x="692940" y="2463445"/>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kern="1200" dirty="0"/>
            <a:t>It has </a:t>
          </a:r>
          <a:r>
            <a:rPr lang="en-US" sz="1800" b="1" kern="1200" dirty="0"/>
            <a:t>Rich set of API</a:t>
          </a:r>
          <a:r>
            <a:rPr lang="en-US" sz="1800" kern="1200" dirty="0"/>
            <a:t> .</a:t>
          </a:r>
        </a:p>
      </dsp:txBody>
      <dsp:txXfrm>
        <a:off x="692940" y="2463445"/>
        <a:ext cx="10096154" cy="655888"/>
      </dsp:txXfrm>
    </dsp:sp>
    <dsp:sp modelId="{76C466F2-6997-40EF-B850-188D9D7AEF92}">
      <dsp:nvSpPr>
        <dsp:cNvPr id="0" name=""/>
        <dsp:cNvSpPr/>
      </dsp:nvSpPr>
      <dsp:spPr>
        <a:xfrm>
          <a:off x="0" y="3283305"/>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36BAAB-5303-4396-BF47-10A286423C60}">
      <dsp:nvSpPr>
        <dsp:cNvPr id="0" name=""/>
        <dsp:cNvSpPr/>
      </dsp:nvSpPr>
      <dsp:spPr>
        <a:xfrm>
          <a:off x="181399" y="3418231"/>
          <a:ext cx="330140" cy="3298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67923A-FA2F-4EBD-83FA-AB8EB96EC58F}">
      <dsp:nvSpPr>
        <dsp:cNvPr id="0" name=""/>
        <dsp:cNvSpPr/>
      </dsp:nvSpPr>
      <dsp:spPr>
        <a:xfrm>
          <a:off x="692940" y="3283305"/>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kern="1200" dirty="0"/>
            <a:t>It has </a:t>
          </a:r>
          <a:r>
            <a:rPr lang="en-US" sz="1800" b="1" kern="1200" dirty="0"/>
            <a:t>Garbage Collector</a:t>
          </a:r>
          <a:r>
            <a:rPr lang="en-US" sz="1800" kern="1200" dirty="0"/>
            <a:t> which is always used to collect un-Referenced (unused) Memory location for improving performance of a Java program.</a:t>
          </a:r>
        </a:p>
      </dsp:txBody>
      <dsp:txXfrm>
        <a:off x="692940" y="3283305"/>
        <a:ext cx="10096154" cy="655888"/>
      </dsp:txXfrm>
    </dsp:sp>
    <dsp:sp modelId="{85858762-4895-47F3-BBE4-928B8748AE0A}">
      <dsp:nvSpPr>
        <dsp:cNvPr id="0" name=""/>
        <dsp:cNvSpPr/>
      </dsp:nvSpPr>
      <dsp:spPr>
        <a:xfrm>
          <a:off x="0" y="4103165"/>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3AC9C9-5473-40E5-8E2E-02F52A5FC6BA}">
      <dsp:nvSpPr>
        <dsp:cNvPr id="0" name=""/>
        <dsp:cNvSpPr/>
      </dsp:nvSpPr>
      <dsp:spPr>
        <a:xfrm>
          <a:off x="181399" y="4238091"/>
          <a:ext cx="330140" cy="3298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4F7315-EDF0-41F3-B15D-D0DC34B02E1B}">
      <dsp:nvSpPr>
        <dsp:cNvPr id="0" name=""/>
        <dsp:cNvSpPr/>
      </dsp:nvSpPr>
      <dsp:spPr>
        <a:xfrm>
          <a:off x="692940" y="4103165"/>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kern="1200" dirty="0"/>
            <a:t>It contains user friendly syntax for developing any applications.</a:t>
          </a:r>
        </a:p>
      </dsp:txBody>
      <dsp:txXfrm>
        <a:off x="692940" y="4103165"/>
        <a:ext cx="10096154" cy="6558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0D905-4959-43CE-B88B-018B805EE9B3}">
      <dsp:nvSpPr>
        <dsp:cNvPr id="0" name=""/>
        <dsp:cNvSpPr/>
      </dsp:nvSpPr>
      <dsp:spPr>
        <a:xfrm>
          <a:off x="0" y="3864"/>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99BE0-34BF-4FA5-95A1-A70F07519242}">
      <dsp:nvSpPr>
        <dsp:cNvPr id="0" name=""/>
        <dsp:cNvSpPr/>
      </dsp:nvSpPr>
      <dsp:spPr>
        <a:xfrm>
          <a:off x="181399" y="138790"/>
          <a:ext cx="330140" cy="329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FBECB5-F403-48E9-B1E9-529AAE6E3C20}">
      <dsp:nvSpPr>
        <dsp:cNvPr id="0" name=""/>
        <dsp:cNvSpPr/>
      </dsp:nvSpPr>
      <dsp:spPr>
        <a:xfrm>
          <a:off x="692940" y="3864"/>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kern="1200" dirty="0"/>
            <a:t>It is a more secure language compared to other language.</a:t>
          </a:r>
        </a:p>
      </dsp:txBody>
      <dsp:txXfrm>
        <a:off x="692940" y="3864"/>
        <a:ext cx="10096154" cy="655888"/>
      </dsp:txXfrm>
    </dsp:sp>
    <dsp:sp modelId="{29AF1D22-0796-4281-AD83-F3EB911F6983}">
      <dsp:nvSpPr>
        <dsp:cNvPr id="0" name=""/>
        <dsp:cNvSpPr/>
      </dsp:nvSpPr>
      <dsp:spPr>
        <a:xfrm>
          <a:off x="0" y="823725"/>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BEF2CA-4E01-4BD6-B93C-81DF12B42F24}">
      <dsp:nvSpPr>
        <dsp:cNvPr id="0" name=""/>
        <dsp:cNvSpPr/>
      </dsp:nvSpPr>
      <dsp:spPr>
        <a:xfrm>
          <a:off x="181399" y="958650"/>
          <a:ext cx="330140" cy="329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36AB55-6678-4D2A-B35F-AF0CC47A314E}">
      <dsp:nvSpPr>
        <dsp:cNvPr id="0" name=""/>
        <dsp:cNvSpPr/>
      </dsp:nvSpPr>
      <dsp:spPr>
        <a:xfrm>
          <a:off x="692940" y="823725"/>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kern="1200" dirty="0"/>
            <a:t>In this language, all code is covered in byte code after compilation which is not readable by human.</a:t>
          </a:r>
        </a:p>
      </dsp:txBody>
      <dsp:txXfrm>
        <a:off x="692940" y="823725"/>
        <a:ext cx="10096154" cy="655888"/>
      </dsp:txXfrm>
    </dsp:sp>
    <dsp:sp modelId="{691CE603-8E2C-487A-8B08-A9B9019F668F}">
      <dsp:nvSpPr>
        <dsp:cNvPr id="0" name=""/>
        <dsp:cNvSpPr/>
      </dsp:nvSpPr>
      <dsp:spPr>
        <a:xfrm>
          <a:off x="0" y="1643585"/>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6469DA-F75A-48B7-996B-03CFBDBDB3F7}">
      <dsp:nvSpPr>
        <dsp:cNvPr id="0" name=""/>
        <dsp:cNvSpPr/>
      </dsp:nvSpPr>
      <dsp:spPr>
        <a:xfrm>
          <a:off x="181399" y="1778510"/>
          <a:ext cx="330140" cy="329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453AEC-7610-44A6-84BC-E9399FDE6179}">
      <dsp:nvSpPr>
        <dsp:cNvPr id="0" name=""/>
        <dsp:cNvSpPr/>
      </dsp:nvSpPr>
      <dsp:spPr>
        <a:xfrm>
          <a:off x="692940" y="1643585"/>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kern="1200" dirty="0"/>
            <a:t>Java provides a high level of security </a:t>
          </a:r>
          <a:r>
            <a:rPr lang="en-US" sz="1800" kern="1200" dirty="0" err="1"/>
            <a:t>by:Not</a:t>
          </a:r>
          <a:r>
            <a:rPr lang="en-US" sz="1800" kern="1200" dirty="0"/>
            <a:t> using explicit pointers </a:t>
          </a:r>
        </a:p>
      </dsp:txBody>
      <dsp:txXfrm>
        <a:off x="692940" y="1643585"/>
        <a:ext cx="10096154" cy="655888"/>
      </dsp:txXfrm>
    </dsp:sp>
    <dsp:sp modelId="{28218E19-6A68-4ACD-8F4B-9FA341CBC315}">
      <dsp:nvSpPr>
        <dsp:cNvPr id="0" name=""/>
        <dsp:cNvSpPr/>
      </dsp:nvSpPr>
      <dsp:spPr>
        <a:xfrm>
          <a:off x="0" y="2463445"/>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825C0A-56A9-45C8-A401-F0BD61BE0197}">
      <dsp:nvSpPr>
        <dsp:cNvPr id="0" name=""/>
        <dsp:cNvSpPr/>
      </dsp:nvSpPr>
      <dsp:spPr>
        <a:xfrm>
          <a:off x="181399" y="2598371"/>
          <a:ext cx="330140" cy="329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BC396-BE85-4AEE-8279-9B952071944A}">
      <dsp:nvSpPr>
        <dsp:cNvPr id="0" name=""/>
        <dsp:cNvSpPr/>
      </dsp:nvSpPr>
      <dsp:spPr>
        <a:xfrm>
          <a:off x="692940" y="2463445"/>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b="0" i="0" kern="1200" dirty="0"/>
            <a:t>The Java Runtime Environment(JRE) has a </a:t>
          </a:r>
          <a:r>
            <a:rPr lang="en-US" sz="1800" b="0" i="0" kern="1200" dirty="0" err="1"/>
            <a:t>classloader</a:t>
          </a:r>
          <a:r>
            <a:rPr lang="en-US" sz="1800" b="0" i="0" kern="1200" dirty="0"/>
            <a:t> that dynamically loads the classes into the Java Virtual Machine.</a:t>
          </a:r>
          <a:endParaRPr lang="en-US" sz="1800" kern="1200" dirty="0"/>
        </a:p>
      </dsp:txBody>
      <dsp:txXfrm>
        <a:off x="692940" y="2463445"/>
        <a:ext cx="10096154" cy="655888"/>
      </dsp:txXfrm>
    </dsp:sp>
    <dsp:sp modelId="{76C466F2-6997-40EF-B850-188D9D7AEF92}">
      <dsp:nvSpPr>
        <dsp:cNvPr id="0" name=""/>
        <dsp:cNvSpPr/>
      </dsp:nvSpPr>
      <dsp:spPr>
        <a:xfrm>
          <a:off x="0" y="3283305"/>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36BAAB-5303-4396-BF47-10A286423C60}">
      <dsp:nvSpPr>
        <dsp:cNvPr id="0" name=""/>
        <dsp:cNvSpPr/>
      </dsp:nvSpPr>
      <dsp:spPr>
        <a:xfrm>
          <a:off x="181399" y="3418231"/>
          <a:ext cx="330140" cy="3298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67923A-FA2F-4EBD-83FA-AB8EB96EC58F}">
      <dsp:nvSpPr>
        <dsp:cNvPr id="0" name=""/>
        <dsp:cNvSpPr/>
      </dsp:nvSpPr>
      <dsp:spPr>
        <a:xfrm>
          <a:off x="692940" y="3283305"/>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kern="1200" dirty="0"/>
            <a:t>Providing access control through public, private, and protected keywords.</a:t>
          </a:r>
          <a:r>
            <a:rPr lang="en-US" sz="1800" b="0" i="0" kern="1200" dirty="0"/>
            <a:t> The Security Manager of Java decides what resources to allot to a class includes reading &amp; writing.</a:t>
          </a:r>
          <a:endParaRPr lang="en-US" sz="1800" kern="1200" dirty="0"/>
        </a:p>
      </dsp:txBody>
      <dsp:txXfrm>
        <a:off x="692940" y="3283305"/>
        <a:ext cx="10096154" cy="655888"/>
      </dsp:txXfrm>
    </dsp:sp>
    <dsp:sp modelId="{85858762-4895-47F3-BBE4-928B8748AE0A}">
      <dsp:nvSpPr>
        <dsp:cNvPr id="0" name=""/>
        <dsp:cNvSpPr/>
      </dsp:nvSpPr>
      <dsp:spPr>
        <a:xfrm>
          <a:off x="0" y="4103165"/>
          <a:ext cx="10820400" cy="599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3AC9C9-5473-40E5-8E2E-02F52A5FC6BA}">
      <dsp:nvSpPr>
        <dsp:cNvPr id="0" name=""/>
        <dsp:cNvSpPr/>
      </dsp:nvSpPr>
      <dsp:spPr>
        <a:xfrm>
          <a:off x="181399" y="4238091"/>
          <a:ext cx="330140" cy="3298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4F7315-EDF0-41F3-B15D-D0DC34B02E1B}">
      <dsp:nvSpPr>
        <dsp:cNvPr id="0" name=""/>
        <dsp:cNvSpPr/>
      </dsp:nvSpPr>
      <dsp:spPr>
        <a:xfrm>
          <a:off x="692940" y="4103165"/>
          <a:ext cx="10096154" cy="65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5" tIns="69415" rIns="69415" bIns="69415" numCol="1" spcCol="1270" anchor="ctr" anchorCtr="0">
          <a:noAutofit/>
        </a:bodyPr>
        <a:lstStyle/>
        <a:p>
          <a:pPr marL="0" lvl="0" indent="0" algn="l" defTabSz="800100">
            <a:lnSpc>
              <a:spcPct val="100000"/>
            </a:lnSpc>
            <a:spcBef>
              <a:spcPct val="0"/>
            </a:spcBef>
            <a:spcAft>
              <a:spcPct val="35000"/>
            </a:spcAft>
            <a:buNone/>
          </a:pPr>
          <a:r>
            <a:rPr lang="en-US" sz="1800" kern="1200" dirty="0"/>
            <a:t>Running programs inside a sandbox environment</a:t>
          </a:r>
        </a:p>
      </dsp:txBody>
      <dsp:txXfrm>
        <a:off x="692940" y="4103165"/>
        <a:ext cx="10096154" cy="6558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9975E5C-3BB7-4270-8824-ABB5167712A9}" type="datetimeFigureOut">
              <a:rPr lang="en-IN" smtClean="0"/>
              <a:t>20-01-2026</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408710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975E5C-3BB7-4270-8824-ABB5167712A9}" type="datetimeFigureOut">
              <a:rPr lang="en-IN" smtClean="0"/>
              <a:t>20-01-2026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180529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9975E5C-3BB7-4270-8824-ABB5167712A9}" type="datetimeFigureOut">
              <a:rPr lang="en-IN" smtClean="0"/>
              <a:t>20-01-2026</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785359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9975E5C-3BB7-4270-8824-ABB5167712A9}" type="datetimeFigureOut">
              <a:rPr lang="en-IN" smtClean="0"/>
              <a:t>20-01-2026</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750F588-BBD4-475A-9F3C-E1DF7B53B25F}"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8181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9975E5C-3BB7-4270-8824-ABB5167712A9}" type="datetimeFigureOut">
              <a:rPr lang="en-IN" smtClean="0"/>
              <a:t>20-01-2026</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2997328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975E5C-3BB7-4270-8824-ABB5167712A9}" type="datetimeFigureOut">
              <a:rPr lang="en-IN" smtClean="0"/>
              <a:t>20-01-2026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2045174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975E5C-3BB7-4270-8824-ABB5167712A9}" type="datetimeFigureOut">
              <a:rPr lang="en-IN" smtClean="0"/>
              <a:t>20-01-2026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609853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975E5C-3BB7-4270-8824-ABB5167712A9}" type="datetimeFigureOut">
              <a:rPr lang="en-IN" smtClean="0"/>
              <a:t>20-01-2026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2084678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9975E5C-3BB7-4270-8824-ABB5167712A9}" type="datetimeFigureOut">
              <a:rPr lang="en-IN" smtClean="0"/>
              <a:t>20-01-2026</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4111275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975E5C-3BB7-4270-8824-ABB5167712A9}" type="datetimeFigureOut">
              <a:rPr lang="en-IN" smtClean="0"/>
              <a:t>20-01-2026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3802392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9975E5C-3BB7-4270-8824-ABB5167712A9}" type="datetimeFigureOut">
              <a:rPr lang="en-IN" smtClean="0"/>
              <a:t>20-01-2026</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1549356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975E5C-3BB7-4270-8824-ABB5167712A9}" type="datetimeFigureOut">
              <a:rPr lang="en-IN" smtClean="0"/>
              <a:t>20-01-2026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61802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975E5C-3BB7-4270-8824-ABB5167712A9}" type="datetimeFigureOut">
              <a:rPr lang="en-IN" smtClean="0"/>
              <a:t>20-01-2026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4198773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975E5C-3BB7-4270-8824-ABB5167712A9}" type="datetimeFigureOut">
              <a:rPr lang="en-IN" smtClean="0"/>
              <a:t>20-01-2026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1279630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975E5C-3BB7-4270-8824-ABB5167712A9}" type="datetimeFigureOut">
              <a:rPr lang="en-IN" smtClean="0"/>
              <a:t>20-01-2026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1047104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975E5C-3BB7-4270-8824-ABB5167712A9}" type="datetimeFigureOut">
              <a:rPr lang="en-IN" smtClean="0"/>
              <a:t>20-01-2026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3391012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975E5C-3BB7-4270-8824-ABB5167712A9}" type="datetimeFigureOut">
              <a:rPr lang="en-IN" smtClean="0"/>
              <a:t>20-01-2026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50F588-BBD4-475A-9F3C-E1DF7B53B25F}" type="slidenum">
              <a:rPr lang="en-IN" smtClean="0"/>
              <a:t>‹#›</a:t>
            </a:fld>
            <a:endParaRPr lang="en-IN"/>
          </a:p>
        </p:txBody>
      </p:sp>
    </p:spTree>
    <p:extLst>
      <p:ext uri="{BB962C8B-B14F-4D97-AF65-F5344CB8AC3E}">
        <p14:creationId xmlns:p14="http://schemas.microsoft.com/office/powerpoint/2010/main" val="1788270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975E5C-3BB7-4270-8824-ABB5167712A9}" type="datetimeFigureOut">
              <a:rPr lang="en-IN" smtClean="0"/>
              <a:t>20-01-2026</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750F588-BBD4-475A-9F3C-E1DF7B53B25F}" type="slidenum">
              <a:rPr lang="en-IN" smtClean="0"/>
              <a:t>‹#›</a:t>
            </a:fld>
            <a:endParaRPr lang="en-IN"/>
          </a:p>
        </p:txBody>
      </p:sp>
    </p:spTree>
    <p:extLst>
      <p:ext uri="{BB962C8B-B14F-4D97-AF65-F5344CB8AC3E}">
        <p14:creationId xmlns:p14="http://schemas.microsoft.com/office/powerpoint/2010/main" val="76976114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hyperlink" Target="https://www.simplilearn.com/tutorials/cpp-tutorial/classes-in-cpp"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png"/><Relationship Id="rId7" Type="http://schemas.openxmlformats.org/officeDocument/2006/relationships/diagramColors" Target="../diagrams/colors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0F13-2725-16D0-8CF1-E196FF000701}"/>
              </a:ext>
            </a:extLst>
          </p:cNvPr>
          <p:cNvSpPr>
            <a:spLocks noGrp="1"/>
          </p:cNvSpPr>
          <p:nvPr>
            <p:ph type="ctrTitle"/>
          </p:nvPr>
        </p:nvSpPr>
        <p:spPr/>
        <p:txBody>
          <a:bodyPr>
            <a:normAutofit/>
          </a:bodyPr>
          <a:lstStyle/>
          <a:p>
            <a:pPr algn="ctr"/>
            <a:r>
              <a:rPr lang="en-US" sz="4800" b="1" dirty="0"/>
              <a:t>24csp012-</a:t>
            </a:r>
            <a:br>
              <a:rPr lang="en-US" sz="4800" b="1" dirty="0"/>
            </a:br>
            <a:r>
              <a:rPr lang="en-US" sz="4800" b="1" dirty="0"/>
              <a:t>java programming</a:t>
            </a:r>
            <a:endParaRPr lang="en-IN" sz="4800" b="1" dirty="0"/>
          </a:p>
        </p:txBody>
      </p:sp>
    </p:spTree>
    <p:extLst>
      <p:ext uri="{BB962C8B-B14F-4D97-AF65-F5344CB8AC3E}">
        <p14:creationId xmlns:p14="http://schemas.microsoft.com/office/powerpoint/2010/main" val="796168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DF87F-7A40-F648-632E-6C510A79D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48508-232F-0DB8-A0ED-A3FC435F25EB}"/>
              </a:ext>
            </a:extLst>
          </p:cNvPr>
          <p:cNvSpPr>
            <a:spLocks noGrp="1"/>
          </p:cNvSpPr>
          <p:nvPr>
            <p:ph type="title"/>
          </p:nvPr>
        </p:nvSpPr>
        <p:spPr>
          <a:xfrm>
            <a:off x="685800" y="764373"/>
            <a:ext cx="10820400" cy="1293028"/>
          </a:xfrm>
        </p:spPr>
        <p:txBody>
          <a:bodyPr/>
          <a:lstStyle/>
          <a:p>
            <a:pPr algn="ctr"/>
            <a:r>
              <a:rPr lang="en-US" b="1" dirty="0"/>
              <a:t>Problem with Traditional Software Development</a:t>
            </a:r>
          </a:p>
        </p:txBody>
      </p:sp>
      <p:sp>
        <p:nvSpPr>
          <p:cNvPr id="3" name="Content Placeholder 2">
            <a:extLst>
              <a:ext uri="{FF2B5EF4-FFF2-40B4-BE49-F238E27FC236}">
                <a16:creationId xmlns:a16="http://schemas.microsoft.com/office/drawing/2014/main" id="{7DFD3044-7CA9-89C0-6A95-70CCAE45A5B1}"/>
              </a:ext>
            </a:extLst>
          </p:cNvPr>
          <p:cNvSpPr>
            <a:spLocks noGrp="1"/>
          </p:cNvSpPr>
          <p:nvPr>
            <p:ph idx="1"/>
          </p:nvPr>
        </p:nvSpPr>
        <p:spPr/>
        <p:txBody>
          <a:bodyPr/>
          <a:lstStyle/>
          <a:p>
            <a:r>
              <a:rPr lang="en-US" dirty="0"/>
              <a:t> Unlike hardware, it is very difficult to "assemble" an application from </a:t>
            </a:r>
            <a:r>
              <a:rPr lang="en-US" i="1" dirty="0"/>
              <a:t>software components</a:t>
            </a:r>
            <a:r>
              <a:rPr lang="en-US" dirty="0"/>
              <a:t>.</a:t>
            </a:r>
          </a:p>
          <a:p>
            <a:r>
              <a:rPr lang="en-US" dirty="0"/>
              <a:t>Software components are </a:t>
            </a:r>
            <a:r>
              <a:rPr lang="en-US" b="1" dirty="0"/>
              <a:t>not easily reusable</a:t>
            </a:r>
            <a:endParaRPr lang="en-US" dirty="0"/>
          </a:p>
          <a:p>
            <a:r>
              <a:rPr lang="en-US" dirty="0"/>
              <a:t>Programs are </a:t>
            </a:r>
            <a:r>
              <a:rPr lang="en-US" b="1" dirty="0"/>
              <a:t>tightly coupled</a:t>
            </a:r>
            <a:endParaRPr lang="en-US" dirty="0"/>
          </a:p>
          <a:p>
            <a:r>
              <a:rPr lang="en-US" dirty="0"/>
              <a:t>Each new application is written </a:t>
            </a:r>
            <a:r>
              <a:rPr lang="en-US" b="1" dirty="0"/>
              <a:t>from scratch</a:t>
            </a:r>
            <a:endParaRPr lang="en-US" dirty="0"/>
          </a:p>
          <a:p>
            <a:r>
              <a:rPr lang="en-US" dirty="0"/>
              <a:t>Existing code is </a:t>
            </a:r>
            <a:r>
              <a:rPr lang="en-US" b="1" dirty="0"/>
              <a:t>hard to combine or modify</a:t>
            </a:r>
            <a:endParaRPr lang="en-US" dirty="0"/>
          </a:p>
          <a:p>
            <a:endParaRPr lang="en-IN" dirty="0"/>
          </a:p>
        </p:txBody>
      </p:sp>
    </p:spTree>
    <p:extLst>
      <p:ext uri="{BB962C8B-B14F-4D97-AF65-F5344CB8AC3E}">
        <p14:creationId xmlns:p14="http://schemas.microsoft.com/office/powerpoint/2010/main" val="13033767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654A-3123-24CA-855D-B098D19AC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C1A4F-50B2-A0AD-1093-E4DC0016333D}"/>
              </a:ext>
            </a:extLst>
          </p:cNvPr>
          <p:cNvSpPr>
            <a:spLocks noGrp="1"/>
          </p:cNvSpPr>
          <p:nvPr>
            <p:ph type="title"/>
          </p:nvPr>
        </p:nvSpPr>
        <p:spPr>
          <a:xfrm>
            <a:off x="685800" y="764373"/>
            <a:ext cx="10820400" cy="1293028"/>
          </a:xfrm>
        </p:spPr>
        <p:txBody>
          <a:bodyPr/>
          <a:lstStyle/>
          <a:p>
            <a:pPr algn="ctr"/>
            <a:r>
              <a:rPr lang="en-IN" b="1" dirty="0"/>
              <a:t>OUTPUT STATEMENTS</a:t>
            </a:r>
          </a:p>
        </p:txBody>
      </p:sp>
      <p:sp>
        <p:nvSpPr>
          <p:cNvPr id="3" name="Content Placeholder 2">
            <a:extLst>
              <a:ext uri="{FF2B5EF4-FFF2-40B4-BE49-F238E27FC236}">
                <a16:creationId xmlns:a16="http://schemas.microsoft.com/office/drawing/2014/main" id="{57FFE861-328B-67F6-6371-ADD6DA2ABF69}"/>
              </a:ext>
            </a:extLst>
          </p:cNvPr>
          <p:cNvSpPr>
            <a:spLocks noGrp="1"/>
          </p:cNvSpPr>
          <p:nvPr>
            <p:ph idx="1"/>
          </p:nvPr>
        </p:nvSpPr>
        <p:spPr/>
        <p:txBody>
          <a:bodyPr/>
          <a:lstStyle/>
          <a:p>
            <a:r>
              <a:rPr lang="en-US" dirty="0"/>
              <a:t>Output means </a:t>
            </a:r>
            <a:r>
              <a:rPr lang="en-US" b="1" dirty="0"/>
              <a:t>displaying data on the screen</a:t>
            </a:r>
            <a:r>
              <a:rPr lang="en-US" dirty="0"/>
              <a:t>.</a:t>
            </a:r>
          </a:p>
          <a:p>
            <a:r>
              <a:rPr lang="en-US" b="1" dirty="0" err="1"/>
              <a:t>System.out.print</a:t>
            </a:r>
            <a:r>
              <a:rPr lang="en-US" b="1" dirty="0"/>
              <a:t>()</a:t>
            </a:r>
          </a:p>
          <a:p>
            <a:r>
              <a:rPr lang="en-US" dirty="0"/>
              <a:t>Prints </a:t>
            </a:r>
            <a:r>
              <a:rPr lang="en-US" b="1" dirty="0"/>
              <a:t>text or variables</a:t>
            </a:r>
            <a:r>
              <a:rPr lang="en-US" dirty="0"/>
              <a:t> </a:t>
            </a:r>
            <a:r>
              <a:rPr lang="en-US" b="1" dirty="0"/>
              <a:t>without moving to a new line</a:t>
            </a:r>
            <a:r>
              <a:rPr lang="en-US" dirty="0"/>
              <a:t>.</a:t>
            </a:r>
          </a:p>
          <a:p>
            <a:endParaRPr lang="en-IN" dirty="0"/>
          </a:p>
        </p:txBody>
      </p:sp>
      <p:sp>
        <p:nvSpPr>
          <p:cNvPr id="4" name="Rectangle: Rounded Corners 3">
            <a:extLst>
              <a:ext uri="{FF2B5EF4-FFF2-40B4-BE49-F238E27FC236}">
                <a16:creationId xmlns:a16="http://schemas.microsoft.com/office/drawing/2014/main" id="{573C9C56-A6B0-5B52-C15A-70F9FED99AC7}"/>
              </a:ext>
            </a:extLst>
          </p:cNvPr>
          <p:cNvSpPr/>
          <p:nvPr/>
        </p:nvSpPr>
        <p:spPr>
          <a:xfrm>
            <a:off x="2546555" y="3549445"/>
            <a:ext cx="7846142" cy="148467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lnSpc>
                <a:spcPct val="150000"/>
              </a:lnSpc>
            </a:pPr>
            <a:r>
              <a:rPr lang="en-IN" sz="2400" dirty="0" err="1"/>
              <a:t>System.out.print</a:t>
            </a:r>
            <a:r>
              <a:rPr lang="en-IN" sz="2400" dirty="0"/>
              <a:t>("Hello, ");</a:t>
            </a:r>
          </a:p>
          <a:p>
            <a:pPr algn="ctr">
              <a:lnSpc>
                <a:spcPct val="150000"/>
              </a:lnSpc>
            </a:pPr>
            <a:r>
              <a:rPr lang="en-IN" sz="2400" dirty="0" err="1"/>
              <a:t>System.out.print</a:t>
            </a:r>
            <a:r>
              <a:rPr lang="en-IN" sz="2400" dirty="0"/>
              <a:t>("World!");</a:t>
            </a:r>
          </a:p>
          <a:p>
            <a:pPr algn="ctr"/>
            <a:endParaRPr lang="en-IN" dirty="0"/>
          </a:p>
        </p:txBody>
      </p:sp>
      <p:sp>
        <p:nvSpPr>
          <p:cNvPr id="5" name="Oval 4">
            <a:extLst>
              <a:ext uri="{FF2B5EF4-FFF2-40B4-BE49-F238E27FC236}">
                <a16:creationId xmlns:a16="http://schemas.microsoft.com/office/drawing/2014/main" id="{C9F66D0E-FE3B-FE8A-5E4C-40512E17E1B5}"/>
              </a:ext>
            </a:extLst>
          </p:cNvPr>
          <p:cNvSpPr/>
          <p:nvPr/>
        </p:nvSpPr>
        <p:spPr>
          <a:xfrm>
            <a:off x="4557252" y="5248052"/>
            <a:ext cx="3824748" cy="110779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OUTPUT:</a:t>
            </a:r>
          </a:p>
          <a:p>
            <a:pPr algn="ctr"/>
            <a:r>
              <a:rPr lang="en-IN" dirty="0"/>
              <a:t>Hello, World!</a:t>
            </a:r>
          </a:p>
        </p:txBody>
      </p:sp>
    </p:spTree>
    <p:extLst>
      <p:ext uri="{BB962C8B-B14F-4D97-AF65-F5344CB8AC3E}">
        <p14:creationId xmlns:p14="http://schemas.microsoft.com/office/powerpoint/2010/main" val="28338761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725A3-9BE5-9346-C153-7076E73307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2D764-8A27-BEA5-1058-379E7D4960D7}"/>
              </a:ext>
            </a:extLst>
          </p:cNvPr>
          <p:cNvSpPr>
            <a:spLocks noGrp="1"/>
          </p:cNvSpPr>
          <p:nvPr>
            <p:ph type="title"/>
          </p:nvPr>
        </p:nvSpPr>
        <p:spPr>
          <a:xfrm>
            <a:off x="685800" y="764373"/>
            <a:ext cx="10820400" cy="1293028"/>
          </a:xfrm>
        </p:spPr>
        <p:txBody>
          <a:bodyPr/>
          <a:lstStyle/>
          <a:p>
            <a:pPr algn="ctr"/>
            <a:r>
              <a:rPr lang="en-IN" b="1" dirty="0"/>
              <a:t>OUTPUT STATEMENTS</a:t>
            </a:r>
            <a:endParaRPr lang="en-IN" dirty="0"/>
          </a:p>
        </p:txBody>
      </p:sp>
      <p:sp>
        <p:nvSpPr>
          <p:cNvPr id="3" name="Content Placeholder 2">
            <a:extLst>
              <a:ext uri="{FF2B5EF4-FFF2-40B4-BE49-F238E27FC236}">
                <a16:creationId xmlns:a16="http://schemas.microsoft.com/office/drawing/2014/main" id="{3B7F5E4E-D51F-E5E7-4325-85AC2183C32D}"/>
              </a:ext>
            </a:extLst>
          </p:cNvPr>
          <p:cNvSpPr>
            <a:spLocks noGrp="1"/>
          </p:cNvSpPr>
          <p:nvPr>
            <p:ph idx="1"/>
          </p:nvPr>
        </p:nvSpPr>
        <p:spPr/>
        <p:txBody>
          <a:bodyPr/>
          <a:lstStyle/>
          <a:p>
            <a:r>
              <a:rPr lang="en-US" b="1" dirty="0" err="1"/>
              <a:t>System.out.println</a:t>
            </a:r>
            <a:r>
              <a:rPr lang="en-US" b="1" dirty="0"/>
              <a:t>()</a:t>
            </a:r>
          </a:p>
          <a:p>
            <a:r>
              <a:rPr lang="en-US" dirty="0"/>
              <a:t>Prints </a:t>
            </a:r>
            <a:r>
              <a:rPr lang="en-US" b="1" dirty="0"/>
              <a:t>text or variables</a:t>
            </a:r>
            <a:r>
              <a:rPr lang="en-US" dirty="0"/>
              <a:t> and </a:t>
            </a:r>
            <a:r>
              <a:rPr lang="en-US" b="1" dirty="0"/>
              <a:t>moves to a new line</a:t>
            </a:r>
            <a:r>
              <a:rPr lang="en-US" dirty="0"/>
              <a:t> after printing.</a:t>
            </a:r>
          </a:p>
          <a:p>
            <a:endParaRPr lang="en-IN" dirty="0"/>
          </a:p>
        </p:txBody>
      </p:sp>
      <p:sp>
        <p:nvSpPr>
          <p:cNvPr id="4" name="Rectangle: Rounded Corners 3">
            <a:extLst>
              <a:ext uri="{FF2B5EF4-FFF2-40B4-BE49-F238E27FC236}">
                <a16:creationId xmlns:a16="http://schemas.microsoft.com/office/drawing/2014/main" id="{49F90D60-9145-2773-30F1-7F09C955BED8}"/>
              </a:ext>
            </a:extLst>
          </p:cNvPr>
          <p:cNvSpPr/>
          <p:nvPr/>
        </p:nvSpPr>
        <p:spPr>
          <a:xfrm>
            <a:off x="1946787" y="3234813"/>
            <a:ext cx="7531510" cy="139618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lnSpc>
                <a:spcPct val="150000"/>
              </a:lnSpc>
            </a:pPr>
            <a:r>
              <a:rPr lang="en-IN" sz="2400" dirty="0" err="1"/>
              <a:t>System.out.println</a:t>
            </a:r>
            <a:r>
              <a:rPr lang="en-IN" sz="2400" dirty="0"/>
              <a:t>("Hello, World!");</a:t>
            </a:r>
          </a:p>
          <a:p>
            <a:pPr algn="ctr">
              <a:lnSpc>
                <a:spcPct val="150000"/>
              </a:lnSpc>
            </a:pPr>
            <a:r>
              <a:rPr lang="en-IN" sz="2400" dirty="0" err="1"/>
              <a:t>System.out.println</a:t>
            </a:r>
            <a:r>
              <a:rPr lang="en-IN" sz="2400" dirty="0"/>
              <a:t>("Java is fun!");</a:t>
            </a:r>
          </a:p>
        </p:txBody>
      </p:sp>
      <p:sp>
        <p:nvSpPr>
          <p:cNvPr id="5" name="Oval 4">
            <a:extLst>
              <a:ext uri="{FF2B5EF4-FFF2-40B4-BE49-F238E27FC236}">
                <a16:creationId xmlns:a16="http://schemas.microsoft.com/office/drawing/2014/main" id="{00882975-86E5-53B8-88AE-5B8685448DAF}"/>
              </a:ext>
            </a:extLst>
          </p:cNvPr>
          <p:cNvSpPr/>
          <p:nvPr/>
        </p:nvSpPr>
        <p:spPr>
          <a:xfrm>
            <a:off x="3628102" y="4763620"/>
            <a:ext cx="4336026" cy="13224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OUTPUT:</a:t>
            </a:r>
          </a:p>
          <a:p>
            <a:pPr algn="ctr"/>
            <a:r>
              <a:rPr lang="en-US" b="1" dirty="0"/>
              <a:t>Hello, World!</a:t>
            </a:r>
          </a:p>
          <a:p>
            <a:pPr algn="ctr"/>
            <a:r>
              <a:rPr lang="en-US" b="1" dirty="0"/>
              <a:t>Java is fun!</a:t>
            </a:r>
          </a:p>
          <a:p>
            <a:pPr algn="ctr"/>
            <a:endParaRPr lang="en-IN" b="1" dirty="0"/>
          </a:p>
        </p:txBody>
      </p:sp>
    </p:spTree>
    <p:extLst>
      <p:ext uri="{BB962C8B-B14F-4D97-AF65-F5344CB8AC3E}">
        <p14:creationId xmlns:p14="http://schemas.microsoft.com/office/powerpoint/2010/main" val="24325871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FCA48-7233-7D9F-4824-6809503EE2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F62445-B6F5-C38A-4E0A-D1FA59936945}"/>
              </a:ext>
            </a:extLst>
          </p:cNvPr>
          <p:cNvSpPr>
            <a:spLocks noGrp="1"/>
          </p:cNvSpPr>
          <p:nvPr>
            <p:ph type="title"/>
          </p:nvPr>
        </p:nvSpPr>
        <p:spPr>
          <a:xfrm>
            <a:off x="685800" y="764373"/>
            <a:ext cx="10820400" cy="1293028"/>
          </a:xfrm>
        </p:spPr>
        <p:txBody>
          <a:bodyPr/>
          <a:lstStyle/>
          <a:p>
            <a:pPr algn="ctr"/>
            <a:r>
              <a:rPr lang="en-IN" b="1" dirty="0"/>
              <a:t>OUTPUT STATEMENTS</a:t>
            </a:r>
            <a:endParaRPr lang="en-IN" dirty="0"/>
          </a:p>
        </p:txBody>
      </p:sp>
      <p:sp>
        <p:nvSpPr>
          <p:cNvPr id="3" name="Content Placeholder 2">
            <a:extLst>
              <a:ext uri="{FF2B5EF4-FFF2-40B4-BE49-F238E27FC236}">
                <a16:creationId xmlns:a16="http://schemas.microsoft.com/office/drawing/2014/main" id="{45D49C71-8DEE-E4AC-7F32-AC558AF28CED}"/>
              </a:ext>
            </a:extLst>
          </p:cNvPr>
          <p:cNvSpPr>
            <a:spLocks noGrp="1"/>
          </p:cNvSpPr>
          <p:nvPr>
            <p:ph idx="1"/>
          </p:nvPr>
        </p:nvSpPr>
        <p:spPr/>
        <p:txBody>
          <a:bodyPr/>
          <a:lstStyle/>
          <a:p>
            <a:r>
              <a:rPr lang="en-US" b="1" dirty="0" err="1"/>
              <a:t>System.out.printf</a:t>
            </a:r>
            <a:r>
              <a:rPr lang="en-US" b="1" dirty="0"/>
              <a:t>()</a:t>
            </a:r>
          </a:p>
          <a:p>
            <a:r>
              <a:rPr lang="en-US" dirty="0"/>
              <a:t>Used for </a:t>
            </a:r>
            <a:r>
              <a:rPr lang="en-US" b="1" dirty="0"/>
              <a:t>formatted output</a:t>
            </a:r>
            <a:r>
              <a:rPr lang="en-US" dirty="0"/>
              <a:t> (like C language </a:t>
            </a:r>
            <a:r>
              <a:rPr lang="en-US" dirty="0" err="1"/>
              <a:t>printf</a:t>
            </a:r>
            <a:r>
              <a:rPr lang="en-US" dirty="0"/>
              <a:t>).</a:t>
            </a:r>
          </a:p>
          <a:p>
            <a:endParaRPr lang="en-US" dirty="0"/>
          </a:p>
          <a:p>
            <a:endParaRPr lang="en-IN" dirty="0"/>
          </a:p>
        </p:txBody>
      </p:sp>
      <p:sp>
        <p:nvSpPr>
          <p:cNvPr id="4" name="Rectangle: Rounded Corners 3">
            <a:extLst>
              <a:ext uri="{FF2B5EF4-FFF2-40B4-BE49-F238E27FC236}">
                <a16:creationId xmlns:a16="http://schemas.microsoft.com/office/drawing/2014/main" id="{38A3994B-75B7-1486-F75E-FEA49B5228D8}"/>
              </a:ext>
            </a:extLst>
          </p:cNvPr>
          <p:cNvSpPr/>
          <p:nvPr/>
        </p:nvSpPr>
        <p:spPr>
          <a:xfrm>
            <a:off x="2086600" y="3146323"/>
            <a:ext cx="8129116" cy="153173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nSpc>
                <a:spcPct val="150000"/>
              </a:lnSpc>
            </a:pPr>
            <a:r>
              <a:rPr lang="en-US" sz="2800" b="1" dirty="0"/>
              <a:t>int age = 20;</a:t>
            </a:r>
          </a:p>
          <a:p>
            <a:pPr>
              <a:lnSpc>
                <a:spcPct val="150000"/>
              </a:lnSpc>
            </a:pPr>
            <a:r>
              <a:rPr lang="en-US" sz="2800" b="1" dirty="0" err="1"/>
              <a:t>System.out.printf</a:t>
            </a:r>
            <a:r>
              <a:rPr lang="en-US" sz="2800" b="1" dirty="0"/>
              <a:t>("My age is %d years", age);</a:t>
            </a:r>
          </a:p>
        </p:txBody>
      </p:sp>
      <p:sp>
        <p:nvSpPr>
          <p:cNvPr id="5" name="Oval 4">
            <a:extLst>
              <a:ext uri="{FF2B5EF4-FFF2-40B4-BE49-F238E27FC236}">
                <a16:creationId xmlns:a16="http://schemas.microsoft.com/office/drawing/2014/main" id="{1BAA89AC-8272-A971-6DBD-59454B643563}"/>
              </a:ext>
            </a:extLst>
          </p:cNvPr>
          <p:cNvSpPr/>
          <p:nvPr/>
        </p:nvSpPr>
        <p:spPr>
          <a:xfrm>
            <a:off x="3771751" y="4954117"/>
            <a:ext cx="4758813" cy="12645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OUTPUT:</a:t>
            </a:r>
          </a:p>
          <a:p>
            <a:pPr algn="ctr"/>
            <a:r>
              <a:rPr lang="en-US" dirty="0"/>
              <a:t>My age is 20 years</a:t>
            </a:r>
          </a:p>
        </p:txBody>
      </p:sp>
    </p:spTree>
    <p:extLst>
      <p:ext uri="{BB962C8B-B14F-4D97-AF65-F5344CB8AC3E}">
        <p14:creationId xmlns:p14="http://schemas.microsoft.com/office/powerpoint/2010/main" val="3646409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F6C47-4748-D88D-DB2C-228DDF285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D82F0-1A74-CA82-E5D0-433D0E877DF4}"/>
              </a:ext>
            </a:extLst>
          </p:cNvPr>
          <p:cNvSpPr>
            <a:spLocks noGrp="1"/>
          </p:cNvSpPr>
          <p:nvPr>
            <p:ph type="title"/>
          </p:nvPr>
        </p:nvSpPr>
        <p:spPr>
          <a:xfrm>
            <a:off x="685800" y="764373"/>
            <a:ext cx="10820400" cy="1293028"/>
          </a:xfrm>
        </p:spPr>
        <p:txBody>
          <a:bodyPr/>
          <a:lstStyle/>
          <a:p>
            <a:pPr algn="ctr"/>
            <a:r>
              <a:rPr lang="en-IN" b="1" dirty="0"/>
              <a:t>Input Statements in Java</a:t>
            </a:r>
          </a:p>
        </p:txBody>
      </p:sp>
      <p:sp>
        <p:nvSpPr>
          <p:cNvPr id="3" name="Content Placeholder 2">
            <a:extLst>
              <a:ext uri="{FF2B5EF4-FFF2-40B4-BE49-F238E27FC236}">
                <a16:creationId xmlns:a16="http://schemas.microsoft.com/office/drawing/2014/main" id="{B1C72911-C517-15B0-E3D8-9D5D89E414A4}"/>
              </a:ext>
            </a:extLst>
          </p:cNvPr>
          <p:cNvSpPr>
            <a:spLocks noGrp="1"/>
          </p:cNvSpPr>
          <p:nvPr>
            <p:ph idx="1"/>
          </p:nvPr>
        </p:nvSpPr>
        <p:spPr/>
        <p:txBody>
          <a:bodyPr/>
          <a:lstStyle/>
          <a:p>
            <a:r>
              <a:rPr lang="en-US" dirty="0"/>
              <a:t>Input means </a:t>
            </a:r>
            <a:r>
              <a:rPr lang="en-US" b="1" dirty="0"/>
              <a:t>taking data from the user</a:t>
            </a:r>
            <a:r>
              <a:rPr lang="en-US" dirty="0"/>
              <a:t>.</a:t>
            </a:r>
          </a:p>
          <a:p>
            <a:r>
              <a:rPr lang="en-US" b="1" dirty="0"/>
              <a:t>Steps to use Scanner</a:t>
            </a:r>
          </a:p>
          <a:p>
            <a:r>
              <a:rPr lang="en-US" b="1" u="sng" dirty="0"/>
              <a:t>Step 1:</a:t>
            </a:r>
            <a:r>
              <a:rPr lang="en-US" dirty="0"/>
              <a:t>Import the Scanner class</a:t>
            </a:r>
          </a:p>
          <a:p>
            <a:endParaRPr lang="en-IN" dirty="0"/>
          </a:p>
          <a:p>
            <a:endParaRPr lang="en-IN" dirty="0"/>
          </a:p>
          <a:p>
            <a:endParaRPr lang="en-IN" dirty="0"/>
          </a:p>
          <a:p>
            <a:r>
              <a:rPr lang="en-IN" b="1" u="sng" dirty="0"/>
              <a:t>Step 2:</a:t>
            </a:r>
            <a:r>
              <a:rPr lang="en-IN" dirty="0"/>
              <a:t>Create a Scanner object</a:t>
            </a:r>
            <a:endParaRPr lang="en-US" dirty="0"/>
          </a:p>
          <a:p>
            <a:pPr marL="0" indent="0">
              <a:buNone/>
            </a:pPr>
            <a:endParaRPr lang="en-IN" dirty="0"/>
          </a:p>
        </p:txBody>
      </p:sp>
      <p:sp>
        <p:nvSpPr>
          <p:cNvPr id="4" name="Rectangle: Rounded Corners 3">
            <a:extLst>
              <a:ext uri="{FF2B5EF4-FFF2-40B4-BE49-F238E27FC236}">
                <a16:creationId xmlns:a16="http://schemas.microsoft.com/office/drawing/2014/main" id="{537322AC-6F80-E838-1CD9-0FBE1DDFF04C}"/>
              </a:ext>
            </a:extLst>
          </p:cNvPr>
          <p:cNvSpPr/>
          <p:nvPr/>
        </p:nvSpPr>
        <p:spPr>
          <a:xfrm>
            <a:off x="2674374" y="3608439"/>
            <a:ext cx="6469626" cy="5801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import </a:t>
            </a:r>
            <a:r>
              <a:rPr lang="en-IN" sz="2400" b="1" dirty="0" err="1"/>
              <a:t>java.util.Scanner</a:t>
            </a:r>
            <a:r>
              <a:rPr lang="en-IN" sz="2400" b="1" dirty="0"/>
              <a:t>;</a:t>
            </a:r>
          </a:p>
        </p:txBody>
      </p:sp>
      <p:sp>
        <p:nvSpPr>
          <p:cNvPr id="5" name="Rectangle: Rounded Corners 4">
            <a:extLst>
              <a:ext uri="{FF2B5EF4-FFF2-40B4-BE49-F238E27FC236}">
                <a16:creationId xmlns:a16="http://schemas.microsoft.com/office/drawing/2014/main" id="{74FC9E78-C83B-EB21-A34D-28FC8A60C982}"/>
              </a:ext>
            </a:extLst>
          </p:cNvPr>
          <p:cNvSpPr/>
          <p:nvPr/>
        </p:nvSpPr>
        <p:spPr>
          <a:xfrm>
            <a:off x="2674374" y="5319252"/>
            <a:ext cx="6371303" cy="5801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Scanner </a:t>
            </a:r>
            <a:r>
              <a:rPr lang="en-US" sz="2400" b="1" dirty="0" err="1"/>
              <a:t>sc</a:t>
            </a:r>
            <a:r>
              <a:rPr lang="en-US" sz="2400" b="1" dirty="0"/>
              <a:t> = new Scanner(System.in);</a:t>
            </a:r>
          </a:p>
        </p:txBody>
      </p:sp>
    </p:spTree>
    <p:extLst>
      <p:ext uri="{BB962C8B-B14F-4D97-AF65-F5344CB8AC3E}">
        <p14:creationId xmlns:p14="http://schemas.microsoft.com/office/powerpoint/2010/main" val="31980837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899B6-1012-DDF4-99DC-B02F47D6E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99A76-FC46-F3EA-B12E-1B61EC74E25C}"/>
              </a:ext>
            </a:extLst>
          </p:cNvPr>
          <p:cNvSpPr>
            <a:spLocks noGrp="1"/>
          </p:cNvSpPr>
          <p:nvPr>
            <p:ph type="title"/>
          </p:nvPr>
        </p:nvSpPr>
        <p:spPr>
          <a:xfrm>
            <a:off x="685800" y="764373"/>
            <a:ext cx="10820400" cy="1293028"/>
          </a:xfrm>
        </p:spPr>
        <p:txBody>
          <a:bodyPr/>
          <a:lstStyle/>
          <a:p>
            <a:pPr algn="ctr"/>
            <a:r>
              <a:rPr lang="en-IN" b="1" dirty="0"/>
              <a:t>Input Statements in Java</a:t>
            </a:r>
            <a:endParaRPr lang="en-IN" dirty="0"/>
          </a:p>
        </p:txBody>
      </p:sp>
      <p:sp>
        <p:nvSpPr>
          <p:cNvPr id="3" name="Content Placeholder 2">
            <a:extLst>
              <a:ext uri="{FF2B5EF4-FFF2-40B4-BE49-F238E27FC236}">
                <a16:creationId xmlns:a16="http://schemas.microsoft.com/office/drawing/2014/main" id="{54FE0263-3F6C-4002-CB9A-3F80B5405E4F}"/>
              </a:ext>
            </a:extLst>
          </p:cNvPr>
          <p:cNvSpPr>
            <a:spLocks noGrp="1"/>
          </p:cNvSpPr>
          <p:nvPr>
            <p:ph idx="1"/>
          </p:nvPr>
        </p:nvSpPr>
        <p:spPr/>
        <p:txBody>
          <a:bodyPr/>
          <a:lstStyle/>
          <a:p>
            <a:r>
              <a:rPr lang="en-IN" b="1" dirty="0"/>
              <a:t>Step 3:</a:t>
            </a:r>
            <a:r>
              <a:rPr lang="en-US" dirty="0"/>
              <a:t>Use methods to take input.</a:t>
            </a:r>
            <a:endParaRPr lang="en-IN" dirty="0"/>
          </a:p>
        </p:txBody>
      </p:sp>
      <p:sp>
        <p:nvSpPr>
          <p:cNvPr id="4" name="Rectangle: Rounded Corners 3">
            <a:extLst>
              <a:ext uri="{FF2B5EF4-FFF2-40B4-BE49-F238E27FC236}">
                <a16:creationId xmlns:a16="http://schemas.microsoft.com/office/drawing/2014/main" id="{7691E6BD-C5F1-BE43-4E3B-28D4C6BFFD31}"/>
              </a:ext>
            </a:extLst>
          </p:cNvPr>
          <p:cNvSpPr/>
          <p:nvPr/>
        </p:nvSpPr>
        <p:spPr>
          <a:xfrm>
            <a:off x="2625213" y="3254477"/>
            <a:ext cx="7374193" cy="260554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285750" indent="-285750">
              <a:lnSpc>
                <a:spcPct val="200000"/>
              </a:lnSpc>
              <a:buFont typeface="Wingdings" panose="05000000000000000000" pitchFamily="2" charset="2"/>
              <a:buChar char="v"/>
            </a:pPr>
            <a:r>
              <a:rPr lang="en-US" sz="2000" b="1" dirty="0" err="1"/>
              <a:t>nextInt</a:t>
            </a:r>
            <a:r>
              <a:rPr lang="en-US" sz="2000" b="1" dirty="0"/>
              <a:t>() → integer input</a:t>
            </a:r>
          </a:p>
          <a:p>
            <a:pPr marL="285750" indent="-285750">
              <a:lnSpc>
                <a:spcPct val="200000"/>
              </a:lnSpc>
              <a:buFont typeface="Wingdings" panose="05000000000000000000" pitchFamily="2" charset="2"/>
              <a:buChar char="v"/>
            </a:pPr>
            <a:r>
              <a:rPr lang="en-US" sz="2000" b="1" dirty="0" err="1"/>
              <a:t>nextDouble</a:t>
            </a:r>
            <a:r>
              <a:rPr lang="en-US" sz="2000" b="1" dirty="0"/>
              <a:t>() → double input</a:t>
            </a:r>
          </a:p>
          <a:p>
            <a:pPr marL="285750" indent="-285750">
              <a:lnSpc>
                <a:spcPct val="200000"/>
              </a:lnSpc>
              <a:buFont typeface="Wingdings" panose="05000000000000000000" pitchFamily="2" charset="2"/>
              <a:buChar char="v"/>
            </a:pPr>
            <a:r>
              <a:rPr lang="en-US" sz="2000" b="1" dirty="0"/>
              <a:t>next() → single word (String)</a:t>
            </a:r>
          </a:p>
          <a:p>
            <a:pPr marL="285750" indent="-285750">
              <a:lnSpc>
                <a:spcPct val="200000"/>
              </a:lnSpc>
              <a:buFont typeface="Wingdings" panose="05000000000000000000" pitchFamily="2" charset="2"/>
              <a:buChar char="v"/>
            </a:pPr>
            <a:r>
              <a:rPr lang="en-US" sz="2000" b="1" dirty="0" err="1"/>
              <a:t>nextLine</a:t>
            </a:r>
            <a:r>
              <a:rPr lang="en-US" sz="2000" b="1" dirty="0"/>
              <a:t>() → full line (String)</a:t>
            </a:r>
          </a:p>
        </p:txBody>
      </p:sp>
    </p:spTree>
    <p:extLst>
      <p:ext uri="{BB962C8B-B14F-4D97-AF65-F5344CB8AC3E}">
        <p14:creationId xmlns:p14="http://schemas.microsoft.com/office/powerpoint/2010/main" val="22140861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261D8-FAFA-C416-1FC9-DFFCFC3E3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1ED693-EA83-302C-D967-7FF7DC5A78B7}"/>
              </a:ext>
            </a:extLst>
          </p:cNvPr>
          <p:cNvSpPr>
            <a:spLocks noGrp="1"/>
          </p:cNvSpPr>
          <p:nvPr>
            <p:ph type="title"/>
          </p:nvPr>
        </p:nvSpPr>
        <p:spPr>
          <a:xfrm>
            <a:off x="685800" y="764373"/>
            <a:ext cx="10820400" cy="405666"/>
          </a:xfrm>
        </p:spPr>
        <p:txBody>
          <a:bodyPr>
            <a:normAutofit fontScale="90000"/>
          </a:bodyPr>
          <a:lstStyle/>
          <a:p>
            <a:pPr algn="ctr"/>
            <a:r>
              <a:rPr lang="en-IN" b="1" dirty="0"/>
              <a:t>EXAMPLE</a:t>
            </a:r>
          </a:p>
        </p:txBody>
      </p:sp>
      <p:sp>
        <p:nvSpPr>
          <p:cNvPr id="3" name="Content Placeholder 2">
            <a:extLst>
              <a:ext uri="{FF2B5EF4-FFF2-40B4-BE49-F238E27FC236}">
                <a16:creationId xmlns:a16="http://schemas.microsoft.com/office/drawing/2014/main" id="{311C8E27-B624-0299-2DDE-49BCFC29C235}"/>
              </a:ext>
            </a:extLst>
          </p:cNvPr>
          <p:cNvSpPr>
            <a:spLocks noGrp="1"/>
          </p:cNvSpPr>
          <p:nvPr>
            <p:ph idx="1"/>
          </p:nvPr>
        </p:nvSpPr>
        <p:spPr>
          <a:xfrm>
            <a:off x="685800" y="1268362"/>
            <a:ext cx="10820400" cy="5476568"/>
          </a:xfrm>
        </p:spPr>
        <p:txBody>
          <a:bodyPr>
            <a:normAutofit fontScale="25000" lnSpcReduction="20000"/>
          </a:bodyPr>
          <a:lstStyle/>
          <a:p>
            <a:pPr marL="0" indent="0">
              <a:lnSpc>
                <a:spcPct val="170000"/>
              </a:lnSpc>
              <a:buNone/>
            </a:pPr>
            <a:r>
              <a:rPr lang="en-IN" sz="5600" b="1" dirty="0"/>
              <a:t>import </a:t>
            </a:r>
            <a:r>
              <a:rPr lang="en-IN" sz="5600" b="1" dirty="0" err="1"/>
              <a:t>java.util.Scanner</a:t>
            </a:r>
            <a:r>
              <a:rPr lang="en-IN" sz="5600" b="1" dirty="0"/>
              <a:t>;</a:t>
            </a:r>
          </a:p>
          <a:p>
            <a:pPr marL="0" indent="0">
              <a:lnSpc>
                <a:spcPct val="170000"/>
              </a:lnSpc>
              <a:buNone/>
            </a:pPr>
            <a:r>
              <a:rPr lang="en-IN" sz="5600" b="1" dirty="0"/>
              <a:t>public class </a:t>
            </a:r>
            <a:r>
              <a:rPr lang="en-IN" sz="5600" b="1" dirty="0" err="1"/>
              <a:t>InputExample</a:t>
            </a:r>
            <a:endParaRPr lang="en-IN" sz="5600" b="1" dirty="0"/>
          </a:p>
          <a:p>
            <a:pPr marL="0" indent="0">
              <a:lnSpc>
                <a:spcPct val="170000"/>
              </a:lnSpc>
              <a:buNone/>
            </a:pPr>
            <a:r>
              <a:rPr lang="en-IN" sz="5600" b="1" dirty="0"/>
              <a:t>{</a:t>
            </a:r>
          </a:p>
          <a:p>
            <a:pPr marL="0" indent="0">
              <a:lnSpc>
                <a:spcPct val="170000"/>
              </a:lnSpc>
              <a:buNone/>
            </a:pPr>
            <a:r>
              <a:rPr lang="en-IN" sz="5600" b="1" dirty="0"/>
              <a:t>    public static void main(String[] </a:t>
            </a:r>
            <a:r>
              <a:rPr lang="en-IN" sz="5600" b="1" dirty="0" err="1"/>
              <a:t>args</a:t>
            </a:r>
            <a:r>
              <a:rPr lang="en-IN" sz="5600" b="1" dirty="0"/>
              <a:t>) </a:t>
            </a:r>
          </a:p>
          <a:p>
            <a:pPr marL="0" indent="0">
              <a:lnSpc>
                <a:spcPct val="170000"/>
              </a:lnSpc>
              <a:buNone/>
            </a:pPr>
            <a:r>
              <a:rPr lang="en-IN" sz="5600" b="1" dirty="0"/>
              <a:t>  {</a:t>
            </a:r>
          </a:p>
          <a:p>
            <a:pPr marL="0" indent="0">
              <a:lnSpc>
                <a:spcPct val="170000"/>
              </a:lnSpc>
              <a:buNone/>
            </a:pPr>
            <a:r>
              <a:rPr lang="en-IN" sz="5600" b="1" dirty="0"/>
              <a:t>        Scanner </a:t>
            </a:r>
            <a:r>
              <a:rPr lang="en-IN" sz="5600" b="1" dirty="0" err="1"/>
              <a:t>sc</a:t>
            </a:r>
            <a:r>
              <a:rPr lang="en-IN" sz="5600" b="1" dirty="0"/>
              <a:t> = new Scanner(System.in);</a:t>
            </a:r>
          </a:p>
          <a:p>
            <a:pPr marL="0" indent="0">
              <a:lnSpc>
                <a:spcPct val="170000"/>
              </a:lnSpc>
              <a:buNone/>
            </a:pPr>
            <a:r>
              <a:rPr lang="en-IN" sz="5600" b="1" dirty="0"/>
              <a:t>        </a:t>
            </a:r>
            <a:r>
              <a:rPr lang="en-IN" sz="5600" b="1" dirty="0" err="1"/>
              <a:t>System.out.print</a:t>
            </a:r>
            <a:r>
              <a:rPr lang="en-IN" sz="5600" b="1" dirty="0"/>
              <a:t>("Enter your name: ");</a:t>
            </a:r>
          </a:p>
          <a:p>
            <a:pPr marL="0" indent="0">
              <a:lnSpc>
                <a:spcPct val="170000"/>
              </a:lnSpc>
              <a:buNone/>
            </a:pPr>
            <a:r>
              <a:rPr lang="en-IN" sz="5600" b="1" dirty="0"/>
              <a:t>        String name = </a:t>
            </a:r>
            <a:r>
              <a:rPr lang="en-IN" sz="5600" b="1" dirty="0" err="1"/>
              <a:t>sc.nextLine</a:t>
            </a:r>
            <a:r>
              <a:rPr lang="en-IN" sz="5600" b="1" dirty="0"/>
              <a:t>();</a:t>
            </a:r>
          </a:p>
          <a:p>
            <a:pPr marL="0" indent="0">
              <a:lnSpc>
                <a:spcPct val="170000"/>
              </a:lnSpc>
              <a:buNone/>
            </a:pPr>
            <a:r>
              <a:rPr lang="en-IN" sz="5600" b="1" dirty="0"/>
              <a:t>        </a:t>
            </a:r>
            <a:r>
              <a:rPr lang="en-IN" sz="5600" b="1" dirty="0" err="1"/>
              <a:t>System.out.print</a:t>
            </a:r>
            <a:r>
              <a:rPr lang="en-IN" sz="5600" b="1" dirty="0"/>
              <a:t>("Enter your age: ");</a:t>
            </a:r>
          </a:p>
          <a:p>
            <a:pPr marL="0" indent="0">
              <a:lnSpc>
                <a:spcPct val="170000"/>
              </a:lnSpc>
              <a:buNone/>
            </a:pPr>
            <a:r>
              <a:rPr lang="en-IN" sz="5600" b="1" dirty="0"/>
              <a:t>        int age = </a:t>
            </a:r>
            <a:r>
              <a:rPr lang="en-IN" sz="5600" b="1" dirty="0" err="1"/>
              <a:t>sc.nextInt</a:t>
            </a:r>
            <a:r>
              <a:rPr lang="en-IN" sz="5600" b="1" dirty="0"/>
              <a:t>();</a:t>
            </a:r>
          </a:p>
          <a:p>
            <a:pPr marL="0" indent="0">
              <a:lnSpc>
                <a:spcPct val="170000"/>
              </a:lnSpc>
              <a:buNone/>
            </a:pPr>
            <a:r>
              <a:rPr lang="en-IN" sz="5600" b="1" dirty="0"/>
              <a:t>        </a:t>
            </a:r>
            <a:r>
              <a:rPr lang="en-IN" sz="5600" b="1" dirty="0" err="1"/>
              <a:t>System.out.println</a:t>
            </a:r>
            <a:r>
              <a:rPr lang="en-IN" sz="5600" b="1" dirty="0"/>
              <a:t>("Hello " + name + ", you are " + age + " years old.");</a:t>
            </a:r>
          </a:p>
          <a:p>
            <a:pPr marL="0" indent="0">
              <a:lnSpc>
                <a:spcPct val="170000"/>
              </a:lnSpc>
              <a:buNone/>
            </a:pPr>
            <a:r>
              <a:rPr lang="en-IN" sz="5600" b="1" dirty="0"/>
              <a:t>    }</a:t>
            </a:r>
          </a:p>
          <a:p>
            <a:pPr marL="0" indent="0">
              <a:lnSpc>
                <a:spcPct val="170000"/>
              </a:lnSpc>
              <a:buNone/>
            </a:pPr>
            <a:r>
              <a:rPr lang="en-IN" sz="5600" b="1" dirty="0"/>
              <a:t>}</a:t>
            </a:r>
          </a:p>
          <a:p>
            <a:endParaRPr lang="en-IN" dirty="0"/>
          </a:p>
        </p:txBody>
      </p:sp>
      <p:sp>
        <p:nvSpPr>
          <p:cNvPr id="4" name="Rectangle: Rounded Corners 3">
            <a:extLst>
              <a:ext uri="{FF2B5EF4-FFF2-40B4-BE49-F238E27FC236}">
                <a16:creationId xmlns:a16="http://schemas.microsoft.com/office/drawing/2014/main" id="{4E471358-A2A8-5523-6034-D3C2773CAF26}"/>
              </a:ext>
            </a:extLst>
          </p:cNvPr>
          <p:cNvSpPr/>
          <p:nvPr/>
        </p:nvSpPr>
        <p:spPr>
          <a:xfrm>
            <a:off x="6351639" y="2045110"/>
            <a:ext cx="4857135" cy="23892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b="1" dirty="0"/>
              <a:t>OUTPUT:</a:t>
            </a:r>
          </a:p>
          <a:p>
            <a:pPr>
              <a:lnSpc>
                <a:spcPct val="150000"/>
              </a:lnSpc>
            </a:pPr>
            <a:r>
              <a:rPr lang="en-US" b="1" dirty="0"/>
              <a:t>Enter your name: Ram</a:t>
            </a:r>
          </a:p>
          <a:p>
            <a:pPr>
              <a:lnSpc>
                <a:spcPct val="150000"/>
              </a:lnSpc>
            </a:pPr>
            <a:r>
              <a:rPr lang="en-US" b="1" dirty="0"/>
              <a:t>Enter your age: 21</a:t>
            </a:r>
          </a:p>
          <a:p>
            <a:pPr>
              <a:lnSpc>
                <a:spcPct val="150000"/>
              </a:lnSpc>
            </a:pPr>
            <a:r>
              <a:rPr lang="en-US" b="1" dirty="0"/>
              <a:t>Hello Ram, you are 21 years old.</a:t>
            </a:r>
            <a:endParaRPr lang="en-IN" b="1" dirty="0"/>
          </a:p>
        </p:txBody>
      </p:sp>
    </p:spTree>
    <p:extLst>
      <p:ext uri="{BB962C8B-B14F-4D97-AF65-F5344CB8AC3E}">
        <p14:creationId xmlns:p14="http://schemas.microsoft.com/office/powerpoint/2010/main" val="22090643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A02C0-61C0-4A83-52D3-70F548CF4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B66788-594C-3972-8276-CF80FE6FD740}"/>
              </a:ext>
            </a:extLst>
          </p:cNvPr>
          <p:cNvSpPr>
            <a:spLocks noGrp="1"/>
          </p:cNvSpPr>
          <p:nvPr>
            <p:ph type="title"/>
          </p:nvPr>
        </p:nvSpPr>
        <p:spPr>
          <a:xfrm>
            <a:off x="685800" y="764373"/>
            <a:ext cx="10820400" cy="1293028"/>
          </a:xfrm>
        </p:spPr>
        <p:txBody>
          <a:bodyPr>
            <a:normAutofit/>
          </a:bodyPr>
          <a:lstStyle/>
          <a:p>
            <a:pPr algn="ctr"/>
            <a:r>
              <a:rPr lang="en-IN" sz="3600" b="1" dirty="0"/>
              <a:t>Simple example using class and objects</a:t>
            </a:r>
            <a:br>
              <a:rPr lang="en-IN" sz="3600" b="1" dirty="0"/>
            </a:br>
            <a:r>
              <a:rPr lang="en-IN" sz="3600" b="1" dirty="0"/>
              <a:t>creating class</a:t>
            </a:r>
          </a:p>
        </p:txBody>
      </p:sp>
      <p:sp>
        <p:nvSpPr>
          <p:cNvPr id="3" name="Content Placeholder 2">
            <a:extLst>
              <a:ext uri="{FF2B5EF4-FFF2-40B4-BE49-F238E27FC236}">
                <a16:creationId xmlns:a16="http://schemas.microsoft.com/office/drawing/2014/main" id="{503E6F0C-6712-2623-3E5D-63B9DE03EE7C}"/>
              </a:ext>
            </a:extLst>
          </p:cNvPr>
          <p:cNvSpPr>
            <a:spLocks noGrp="1"/>
          </p:cNvSpPr>
          <p:nvPr>
            <p:ph idx="1"/>
          </p:nvPr>
        </p:nvSpPr>
        <p:spPr>
          <a:xfrm>
            <a:off x="685800" y="1818968"/>
            <a:ext cx="10820400" cy="4945626"/>
          </a:xfrm>
        </p:spPr>
        <p:txBody>
          <a:bodyPr>
            <a:normAutofit fontScale="85000" lnSpcReduction="20000"/>
          </a:bodyPr>
          <a:lstStyle/>
          <a:p>
            <a:pPr marL="0" indent="0">
              <a:buNone/>
            </a:pPr>
            <a:r>
              <a:rPr lang="en-US" b="1" dirty="0"/>
              <a:t>// Class definition</a:t>
            </a:r>
          </a:p>
          <a:p>
            <a:pPr marL="0" indent="0">
              <a:buNone/>
            </a:pPr>
            <a:r>
              <a:rPr lang="en-US" dirty="0"/>
              <a:t>class Car </a:t>
            </a:r>
          </a:p>
          <a:p>
            <a:pPr marL="0" indent="0">
              <a:buNone/>
            </a:pPr>
            <a:r>
              <a:rPr lang="en-US" dirty="0"/>
              <a:t>{</a:t>
            </a:r>
          </a:p>
          <a:p>
            <a:pPr marL="0" indent="0">
              <a:buNone/>
            </a:pPr>
            <a:r>
              <a:rPr lang="en-US" dirty="0"/>
              <a:t>    </a:t>
            </a:r>
            <a:r>
              <a:rPr lang="en-US" b="1" dirty="0"/>
              <a:t>// Attributes (fields)</a:t>
            </a:r>
          </a:p>
          <a:p>
            <a:pPr marL="0" indent="0">
              <a:buNone/>
            </a:pPr>
            <a:r>
              <a:rPr lang="en-US" dirty="0"/>
              <a:t>    String color;</a:t>
            </a:r>
          </a:p>
          <a:p>
            <a:pPr marL="0" indent="0">
              <a:buNone/>
            </a:pPr>
            <a:r>
              <a:rPr lang="en-US" dirty="0"/>
              <a:t>    String model;</a:t>
            </a:r>
          </a:p>
          <a:p>
            <a:pPr marL="0" indent="0">
              <a:buNone/>
            </a:pPr>
            <a:r>
              <a:rPr lang="en-US" dirty="0"/>
              <a:t>    int year;</a:t>
            </a:r>
          </a:p>
          <a:p>
            <a:pPr marL="0" indent="0">
              <a:buNone/>
            </a:pPr>
            <a:endParaRPr lang="en-US" dirty="0"/>
          </a:p>
          <a:p>
            <a:pPr marL="0" indent="0">
              <a:buNone/>
            </a:pPr>
            <a:r>
              <a:rPr lang="en-US" dirty="0"/>
              <a:t>    </a:t>
            </a:r>
            <a:r>
              <a:rPr lang="en-US" b="1" dirty="0"/>
              <a:t>// Method (action)</a:t>
            </a:r>
          </a:p>
          <a:p>
            <a:pPr marL="0" indent="0">
              <a:buNone/>
            </a:pPr>
            <a:r>
              <a:rPr lang="en-US" dirty="0"/>
              <a:t>    void drive()</a:t>
            </a:r>
          </a:p>
          <a:p>
            <a:pPr marL="0" indent="0">
              <a:buNone/>
            </a:pPr>
            <a:r>
              <a:rPr lang="en-US" dirty="0"/>
              <a:t>   {</a:t>
            </a:r>
          </a:p>
          <a:p>
            <a:pPr marL="0" indent="0">
              <a:buNone/>
            </a:pPr>
            <a:r>
              <a:rPr lang="en-US" dirty="0"/>
              <a:t>        </a:t>
            </a:r>
            <a:r>
              <a:rPr lang="en-US" dirty="0" err="1"/>
              <a:t>System.out.println</a:t>
            </a:r>
            <a:r>
              <a:rPr lang="en-US" dirty="0"/>
              <a:t>("The car is driving.");</a:t>
            </a:r>
          </a:p>
          <a:p>
            <a:pPr marL="0" indent="0">
              <a:buNone/>
            </a:pPr>
            <a:r>
              <a:rPr lang="en-US" dirty="0"/>
              <a:t>    }</a:t>
            </a:r>
          </a:p>
          <a:p>
            <a:pPr marL="0" indent="0">
              <a:buNone/>
            </a:pPr>
            <a:r>
              <a:rPr lang="en-US" dirty="0"/>
              <a:t>}</a:t>
            </a:r>
          </a:p>
          <a:p>
            <a:endParaRPr lang="en-IN" dirty="0"/>
          </a:p>
        </p:txBody>
      </p:sp>
    </p:spTree>
    <p:extLst>
      <p:ext uri="{BB962C8B-B14F-4D97-AF65-F5344CB8AC3E}">
        <p14:creationId xmlns:p14="http://schemas.microsoft.com/office/powerpoint/2010/main" val="2786639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E1841-0336-2059-3E1E-68D337FB03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42019-CD06-42F2-BC3F-B94395C9981F}"/>
              </a:ext>
            </a:extLst>
          </p:cNvPr>
          <p:cNvSpPr>
            <a:spLocks noGrp="1"/>
          </p:cNvSpPr>
          <p:nvPr>
            <p:ph type="title"/>
          </p:nvPr>
        </p:nvSpPr>
        <p:spPr>
          <a:xfrm>
            <a:off x="685800" y="764373"/>
            <a:ext cx="10820400" cy="1293028"/>
          </a:xfrm>
        </p:spPr>
        <p:txBody>
          <a:bodyPr/>
          <a:lstStyle/>
          <a:p>
            <a:pPr algn="ctr"/>
            <a:r>
              <a:rPr lang="en-US" b="1" dirty="0"/>
              <a:t>Creating and Using an Object</a:t>
            </a:r>
            <a:endParaRPr lang="en-IN" b="1" dirty="0"/>
          </a:p>
        </p:txBody>
      </p:sp>
      <p:sp>
        <p:nvSpPr>
          <p:cNvPr id="3" name="Content Placeholder 2">
            <a:extLst>
              <a:ext uri="{FF2B5EF4-FFF2-40B4-BE49-F238E27FC236}">
                <a16:creationId xmlns:a16="http://schemas.microsoft.com/office/drawing/2014/main" id="{E40579A2-AA99-1C8F-08D9-BA5F0456744D}"/>
              </a:ext>
            </a:extLst>
          </p:cNvPr>
          <p:cNvSpPr>
            <a:spLocks noGrp="1"/>
          </p:cNvSpPr>
          <p:nvPr>
            <p:ph idx="1"/>
          </p:nvPr>
        </p:nvSpPr>
        <p:spPr>
          <a:xfrm>
            <a:off x="793954" y="1809136"/>
            <a:ext cx="10820400" cy="5230762"/>
          </a:xfrm>
        </p:spPr>
        <p:txBody>
          <a:bodyPr>
            <a:normAutofit fontScale="62500" lnSpcReduction="20000"/>
          </a:bodyPr>
          <a:lstStyle/>
          <a:p>
            <a:pPr marL="0" indent="0">
              <a:buNone/>
            </a:pPr>
            <a:r>
              <a:rPr lang="en-IN" sz="2500" dirty="0"/>
              <a:t>public class Main {</a:t>
            </a:r>
          </a:p>
          <a:p>
            <a:pPr marL="0" indent="0">
              <a:buNone/>
            </a:pPr>
            <a:r>
              <a:rPr lang="en-IN" sz="2500" dirty="0"/>
              <a:t>    public static void main(String[] </a:t>
            </a:r>
            <a:r>
              <a:rPr lang="en-IN" sz="2500" dirty="0" err="1"/>
              <a:t>args</a:t>
            </a:r>
            <a:r>
              <a:rPr lang="en-IN" sz="2500" dirty="0"/>
              <a:t>) {</a:t>
            </a:r>
          </a:p>
          <a:p>
            <a:pPr marL="0" indent="0">
              <a:buNone/>
            </a:pPr>
            <a:r>
              <a:rPr lang="en-IN" sz="2500" dirty="0"/>
              <a:t>        </a:t>
            </a:r>
            <a:r>
              <a:rPr lang="en-IN" sz="2500" b="1" dirty="0"/>
              <a:t>// Creating an object of Car class</a:t>
            </a:r>
          </a:p>
          <a:p>
            <a:pPr marL="0" indent="0">
              <a:buNone/>
            </a:pPr>
            <a:r>
              <a:rPr lang="en-IN" sz="2500" dirty="0"/>
              <a:t>        Car </a:t>
            </a:r>
            <a:r>
              <a:rPr lang="en-IN" sz="2500" dirty="0" err="1"/>
              <a:t>myCar</a:t>
            </a:r>
            <a:r>
              <a:rPr lang="en-IN" sz="2500" dirty="0"/>
              <a:t> = new Car();  </a:t>
            </a:r>
            <a:r>
              <a:rPr lang="en-IN" sz="2500" b="1" dirty="0"/>
              <a:t>// </a:t>
            </a:r>
            <a:r>
              <a:rPr lang="en-IN" sz="2500" b="1" dirty="0" err="1"/>
              <a:t>myCar</a:t>
            </a:r>
            <a:r>
              <a:rPr lang="en-IN" sz="2500" b="1" dirty="0"/>
              <a:t> is an object</a:t>
            </a:r>
          </a:p>
          <a:p>
            <a:pPr marL="0" indent="0">
              <a:buNone/>
            </a:pPr>
            <a:endParaRPr lang="en-IN" sz="2500" dirty="0"/>
          </a:p>
          <a:p>
            <a:pPr marL="0" indent="0">
              <a:buNone/>
            </a:pPr>
            <a:r>
              <a:rPr lang="en-IN" sz="2500" b="1" dirty="0"/>
              <a:t>        // Setting attributes</a:t>
            </a:r>
          </a:p>
          <a:p>
            <a:pPr marL="0" indent="0">
              <a:buNone/>
            </a:pPr>
            <a:r>
              <a:rPr lang="en-IN" sz="2500" dirty="0"/>
              <a:t>        </a:t>
            </a:r>
            <a:r>
              <a:rPr lang="en-IN" sz="2500" dirty="0" err="1"/>
              <a:t>myCar.color</a:t>
            </a:r>
            <a:r>
              <a:rPr lang="en-IN" sz="2500" dirty="0"/>
              <a:t> = "Red";</a:t>
            </a:r>
          </a:p>
          <a:p>
            <a:pPr marL="0" indent="0">
              <a:buNone/>
            </a:pPr>
            <a:r>
              <a:rPr lang="en-IN" sz="2500" dirty="0"/>
              <a:t>        </a:t>
            </a:r>
            <a:r>
              <a:rPr lang="en-IN" sz="2500" dirty="0" err="1"/>
              <a:t>myCar.model</a:t>
            </a:r>
            <a:r>
              <a:rPr lang="en-IN" sz="2500" dirty="0"/>
              <a:t> = "Toyota";</a:t>
            </a:r>
          </a:p>
          <a:p>
            <a:pPr marL="0" indent="0">
              <a:buNone/>
            </a:pPr>
            <a:r>
              <a:rPr lang="en-IN" sz="2500" dirty="0"/>
              <a:t>        </a:t>
            </a:r>
            <a:r>
              <a:rPr lang="en-IN" sz="2500" dirty="0" err="1"/>
              <a:t>myCar.year</a:t>
            </a:r>
            <a:r>
              <a:rPr lang="en-IN" sz="2500" dirty="0"/>
              <a:t> = 2021;</a:t>
            </a:r>
          </a:p>
          <a:p>
            <a:pPr marL="0" indent="0">
              <a:buNone/>
            </a:pPr>
            <a:endParaRPr lang="en-IN" sz="2500" dirty="0"/>
          </a:p>
          <a:p>
            <a:pPr marL="0" indent="0">
              <a:buNone/>
            </a:pPr>
            <a:r>
              <a:rPr lang="en-IN" sz="2500" dirty="0"/>
              <a:t>        </a:t>
            </a:r>
            <a:r>
              <a:rPr lang="en-IN" sz="2500" b="1" dirty="0"/>
              <a:t>// Using method</a:t>
            </a:r>
          </a:p>
          <a:p>
            <a:pPr marL="0" indent="0">
              <a:buNone/>
            </a:pPr>
            <a:r>
              <a:rPr lang="en-IN" sz="2500" dirty="0"/>
              <a:t>        </a:t>
            </a:r>
            <a:r>
              <a:rPr lang="en-IN" sz="2500" dirty="0" err="1"/>
              <a:t>myCar.drive</a:t>
            </a:r>
            <a:r>
              <a:rPr lang="en-IN" sz="2500" dirty="0"/>
              <a:t>();  </a:t>
            </a:r>
            <a:r>
              <a:rPr lang="en-IN" sz="2500" b="1" dirty="0"/>
              <a:t>// Output: The car is driving.</a:t>
            </a:r>
          </a:p>
          <a:p>
            <a:pPr marL="0" indent="0">
              <a:buNone/>
            </a:pPr>
            <a:endParaRPr lang="en-IN" sz="2500" dirty="0"/>
          </a:p>
          <a:p>
            <a:pPr marL="0" indent="0">
              <a:buNone/>
            </a:pPr>
            <a:r>
              <a:rPr lang="en-IN" sz="2500" dirty="0"/>
              <a:t>        </a:t>
            </a:r>
            <a:r>
              <a:rPr lang="en-IN" sz="2500" b="1" dirty="0"/>
              <a:t>// Printing attribute</a:t>
            </a:r>
          </a:p>
          <a:p>
            <a:pPr marL="0" indent="0">
              <a:buNone/>
            </a:pPr>
            <a:r>
              <a:rPr lang="en-IN" sz="2500" dirty="0"/>
              <a:t>        </a:t>
            </a:r>
            <a:r>
              <a:rPr lang="en-IN" sz="2500" dirty="0" err="1"/>
              <a:t>System.out.println</a:t>
            </a:r>
            <a:r>
              <a:rPr lang="en-IN" sz="2500" dirty="0"/>
              <a:t>("My car model is " + </a:t>
            </a:r>
            <a:r>
              <a:rPr lang="en-IN" sz="2500" dirty="0" err="1"/>
              <a:t>myCar.model</a:t>
            </a:r>
            <a:r>
              <a:rPr lang="en-IN" sz="2500" dirty="0"/>
              <a:t>);</a:t>
            </a:r>
          </a:p>
          <a:p>
            <a:pPr marL="0" indent="0">
              <a:buNone/>
            </a:pPr>
            <a:r>
              <a:rPr lang="en-IN" sz="2500" dirty="0"/>
              <a:t>    }</a:t>
            </a:r>
          </a:p>
          <a:p>
            <a:pPr marL="0" indent="0">
              <a:buNone/>
            </a:pPr>
            <a:r>
              <a:rPr lang="en-IN" sz="2500" dirty="0"/>
              <a:t>}</a:t>
            </a:r>
          </a:p>
          <a:p>
            <a:endParaRPr lang="en-IN" dirty="0"/>
          </a:p>
        </p:txBody>
      </p:sp>
      <p:sp>
        <p:nvSpPr>
          <p:cNvPr id="4" name="Rectangle: Rounded Corners 3">
            <a:extLst>
              <a:ext uri="{FF2B5EF4-FFF2-40B4-BE49-F238E27FC236}">
                <a16:creationId xmlns:a16="http://schemas.microsoft.com/office/drawing/2014/main" id="{74730854-1DA7-ABFC-7E32-FAA62BBAD598}"/>
              </a:ext>
            </a:extLst>
          </p:cNvPr>
          <p:cNvSpPr/>
          <p:nvPr/>
        </p:nvSpPr>
        <p:spPr>
          <a:xfrm>
            <a:off x="7020232" y="2369574"/>
            <a:ext cx="4485968" cy="150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000" b="1" dirty="0"/>
              <a:t>Output:</a:t>
            </a:r>
          </a:p>
          <a:p>
            <a:pPr>
              <a:lnSpc>
                <a:spcPct val="150000"/>
              </a:lnSpc>
            </a:pPr>
            <a:r>
              <a:rPr lang="en-US" sz="2000" b="1" dirty="0"/>
              <a:t>The car is driving.</a:t>
            </a:r>
          </a:p>
          <a:p>
            <a:pPr>
              <a:lnSpc>
                <a:spcPct val="150000"/>
              </a:lnSpc>
            </a:pPr>
            <a:r>
              <a:rPr lang="en-US" sz="2000" b="1" dirty="0"/>
              <a:t>My car model is Toyota</a:t>
            </a:r>
          </a:p>
        </p:txBody>
      </p:sp>
    </p:spTree>
    <p:extLst>
      <p:ext uri="{BB962C8B-B14F-4D97-AF65-F5344CB8AC3E}">
        <p14:creationId xmlns:p14="http://schemas.microsoft.com/office/powerpoint/2010/main" val="10236868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2463-E947-4814-EC92-678D7630D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F5B924-E7C4-BCC5-FD57-F8515FF9A787}"/>
              </a:ext>
            </a:extLst>
          </p:cNvPr>
          <p:cNvSpPr>
            <a:spLocks noGrp="1"/>
          </p:cNvSpPr>
          <p:nvPr>
            <p:ph type="title"/>
          </p:nvPr>
        </p:nvSpPr>
        <p:spPr>
          <a:xfrm>
            <a:off x="685800" y="764373"/>
            <a:ext cx="10820400" cy="1293028"/>
          </a:xfrm>
        </p:spPr>
        <p:txBody>
          <a:bodyPr/>
          <a:lstStyle/>
          <a:p>
            <a:pPr algn="ctr"/>
            <a:r>
              <a:rPr lang="en-IN" b="1" dirty="0"/>
              <a:t>CLASSWORK</a:t>
            </a:r>
            <a:endParaRPr lang="en-IN" dirty="0"/>
          </a:p>
        </p:txBody>
      </p:sp>
      <p:sp>
        <p:nvSpPr>
          <p:cNvPr id="3" name="Content Placeholder 2">
            <a:extLst>
              <a:ext uri="{FF2B5EF4-FFF2-40B4-BE49-F238E27FC236}">
                <a16:creationId xmlns:a16="http://schemas.microsoft.com/office/drawing/2014/main" id="{F95E665B-0907-0B80-CABB-C54C58BD251D}"/>
              </a:ext>
            </a:extLst>
          </p:cNvPr>
          <p:cNvSpPr>
            <a:spLocks noGrp="1"/>
          </p:cNvSpPr>
          <p:nvPr>
            <p:ph idx="1"/>
          </p:nvPr>
        </p:nvSpPr>
        <p:spPr/>
        <p:txBody>
          <a:bodyPr/>
          <a:lstStyle/>
          <a:p>
            <a:r>
              <a:rPr lang="en-US" b="1" dirty="0"/>
              <a:t>Problem:</a:t>
            </a:r>
            <a:br>
              <a:rPr lang="en-US" dirty="0"/>
            </a:br>
            <a:r>
              <a:rPr lang="en-US" dirty="0"/>
              <a:t>Write a Java program to take two numbers as input from the user, add them, and print the result.</a:t>
            </a:r>
          </a:p>
          <a:p>
            <a:endParaRPr lang="en-US" dirty="0"/>
          </a:p>
        </p:txBody>
      </p:sp>
      <p:sp>
        <p:nvSpPr>
          <p:cNvPr id="4" name="Rectangle: Rounded Corners 3">
            <a:extLst>
              <a:ext uri="{FF2B5EF4-FFF2-40B4-BE49-F238E27FC236}">
                <a16:creationId xmlns:a16="http://schemas.microsoft.com/office/drawing/2014/main" id="{64A09356-F3AD-CD3F-90BC-389888F49AB9}"/>
              </a:ext>
            </a:extLst>
          </p:cNvPr>
          <p:cNvSpPr/>
          <p:nvPr/>
        </p:nvSpPr>
        <p:spPr>
          <a:xfrm>
            <a:off x="1848464" y="3523280"/>
            <a:ext cx="6410632" cy="13666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2400" b="1" dirty="0"/>
              <a:t>Sample input and Output</a:t>
            </a:r>
            <a:r>
              <a:rPr lang="en-US" dirty="0"/>
              <a:t>:</a:t>
            </a:r>
          </a:p>
          <a:p>
            <a:r>
              <a:rPr lang="en-US" dirty="0"/>
              <a:t>Enter first number: 5</a:t>
            </a:r>
          </a:p>
          <a:p>
            <a:r>
              <a:rPr lang="en-US" dirty="0"/>
              <a:t>Enter second number: 7</a:t>
            </a:r>
          </a:p>
          <a:p>
            <a:r>
              <a:rPr lang="en-US" dirty="0"/>
              <a:t>Sum of 5 and 7 is 12</a:t>
            </a:r>
          </a:p>
        </p:txBody>
      </p:sp>
    </p:spTree>
    <p:extLst>
      <p:ext uri="{BB962C8B-B14F-4D97-AF65-F5344CB8AC3E}">
        <p14:creationId xmlns:p14="http://schemas.microsoft.com/office/powerpoint/2010/main" val="2341657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9324E-E461-0671-7E82-7D2003A626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B8602-C787-A6C8-F4D4-5E2AA7AEF37F}"/>
              </a:ext>
            </a:extLst>
          </p:cNvPr>
          <p:cNvSpPr>
            <a:spLocks noGrp="1"/>
          </p:cNvSpPr>
          <p:nvPr>
            <p:ph type="title"/>
          </p:nvPr>
        </p:nvSpPr>
        <p:spPr>
          <a:xfrm>
            <a:off x="685800" y="764373"/>
            <a:ext cx="10820400" cy="1293028"/>
          </a:xfrm>
        </p:spPr>
        <p:txBody>
          <a:bodyPr/>
          <a:lstStyle/>
          <a:p>
            <a:pPr algn="ctr"/>
            <a:r>
              <a:rPr lang="en-IN" b="1" dirty="0"/>
              <a:t>CLASSWORK</a:t>
            </a:r>
            <a:endParaRPr lang="en-IN" dirty="0"/>
          </a:p>
        </p:txBody>
      </p:sp>
      <p:sp>
        <p:nvSpPr>
          <p:cNvPr id="3" name="Content Placeholder 2">
            <a:extLst>
              <a:ext uri="{FF2B5EF4-FFF2-40B4-BE49-F238E27FC236}">
                <a16:creationId xmlns:a16="http://schemas.microsoft.com/office/drawing/2014/main" id="{28BFB2FF-DDE0-5EB9-4922-F3CC79E42579}"/>
              </a:ext>
            </a:extLst>
          </p:cNvPr>
          <p:cNvSpPr>
            <a:spLocks noGrp="1"/>
          </p:cNvSpPr>
          <p:nvPr>
            <p:ph idx="1"/>
          </p:nvPr>
        </p:nvSpPr>
        <p:spPr/>
        <p:txBody>
          <a:bodyPr/>
          <a:lstStyle/>
          <a:p>
            <a:r>
              <a:rPr lang="en-US" b="1" dirty="0"/>
              <a:t>Problem:</a:t>
            </a:r>
            <a:br>
              <a:rPr lang="en-US" dirty="0"/>
            </a:br>
            <a:r>
              <a:rPr lang="en-US" dirty="0"/>
              <a:t>Write a Java program to swap two numbers using a temporary variable and display the result.</a:t>
            </a:r>
            <a:endParaRPr lang="en-IN" dirty="0"/>
          </a:p>
          <a:p>
            <a:endParaRPr lang="en-IN" dirty="0"/>
          </a:p>
        </p:txBody>
      </p:sp>
      <p:sp>
        <p:nvSpPr>
          <p:cNvPr id="4" name="Rectangle: Rounded Corners 3">
            <a:extLst>
              <a:ext uri="{FF2B5EF4-FFF2-40B4-BE49-F238E27FC236}">
                <a16:creationId xmlns:a16="http://schemas.microsoft.com/office/drawing/2014/main" id="{F8D199CA-F9F6-FF94-A08C-597810270093}"/>
              </a:ext>
            </a:extLst>
          </p:cNvPr>
          <p:cNvSpPr/>
          <p:nvPr/>
        </p:nvSpPr>
        <p:spPr>
          <a:xfrm>
            <a:off x="2153265" y="3333136"/>
            <a:ext cx="6371303" cy="25114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nSpc>
                <a:spcPct val="150000"/>
              </a:lnSpc>
            </a:pPr>
            <a:r>
              <a:rPr lang="en-US" b="1" dirty="0"/>
              <a:t>Sample input and Output :</a:t>
            </a:r>
          </a:p>
          <a:p>
            <a:pPr>
              <a:lnSpc>
                <a:spcPct val="150000"/>
              </a:lnSpc>
            </a:pPr>
            <a:r>
              <a:rPr lang="en-US" dirty="0"/>
              <a:t>Enter first number: 10</a:t>
            </a:r>
          </a:p>
          <a:p>
            <a:pPr>
              <a:lnSpc>
                <a:spcPct val="150000"/>
              </a:lnSpc>
            </a:pPr>
            <a:r>
              <a:rPr lang="en-US" dirty="0"/>
              <a:t>Enter second number: 20</a:t>
            </a:r>
          </a:p>
          <a:p>
            <a:pPr>
              <a:lnSpc>
                <a:spcPct val="150000"/>
              </a:lnSpc>
            </a:pPr>
            <a:r>
              <a:rPr lang="en-US" dirty="0"/>
              <a:t>After swapping:</a:t>
            </a:r>
          </a:p>
          <a:p>
            <a:pPr>
              <a:lnSpc>
                <a:spcPct val="150000"/>
              </a:lnSpc>
            </a:pPr>
            <a:r>
              <a:rPr lang="en-US" dirty="0"/>
              <a:t>First number = 20</a:t>
            </a:r>
          </a:p>
          <a:p>
            <a:pPr>
              <a:lnSpc>
                <a:spcPct val="150000"/>
              </a:lnSpc>
            </a:pPr>
            <a:r>
              <a:rPr lang="en-US" dirty="0"/>
              <a:t>Second number = 10</a:t>
            </a:r>
          </a:p>
        </p:txBody>
      </p:sp>
    </p:spTree>
    <p:extLst>
      <p:ext uri="{BB962C8B-B14F-4D97-AF65-F5344CB8AC3E}">
        <p14:creationId xmlns:p14="http://schemas.microsoft.com/office/powerpoint/2010/main" val="3621985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B8113-313D-2BED-8995-DDD0B617A4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EE4021-89AD-9362-1B27-BE096B27A611}"/>
              </a:ext>
            </a:extLst>
          </p:cNvPr>
          <p:cNvSpPr>
            <a:spLocks noGrp="1"/>
          </p:cNvSpPr>
          <p:nvPr>
            <p:ph type="title"/>
          </p:nvPr>
        </p:nvSpPr>
        <p:spPr>
          <a:xfrm>
            <a:off x="685800" y="764373"/>
            <a:ext cx="10820400" cy="1293028"/>
          </a:xfrm>
        </p:spPr>
        <p:txBody>
          <a:bodyPr/>
          <a:lstStyle/>
          <a:p>
            <a:pPr algn="ctr"/>
            <a:r>
              <a:rPr lang="en-US" b="1" dirty="0"/>
              <a:t>Reality of Software Development</a:t>
            </a:r>
            <a:br>
              <a:rPr lang="en-US" b="1" dirty="0"/>
            </a:br>
            <a:endParaRPr lang="en-IN" dirty="0"/>
          </a:p>
        </p:txBody>
      </p:sp>
      <p:sp>
        <p:nvSpPr>
          <p:cNvPr id="3" name="Content Placeholder 2">
            <a:extLst>
              <a:ext uri="{FF2B5EF4-FFF2-40B4-BE49-F238E27FC236}">
                <a16:creationId xmlns:a16="http://schemas.microsoft.com/office/drawing/2014/main" id="{9D66B354-2AD3-D90A-02E2-1506E338A662}"/>
              </a:ext>
            </a:extLst>
          </p:cNvPr>
          <p:cNvSpPr>
            <a:spLocks noGrp="1"/>
          </p:cNvSpPr>
          <p:nvPr>
            <p:ph idx="1"/>
          </p:nvPr>
        </p:nvSpPr>
        <p:spPr/>
        <p:txBody>
          <a:bodyPr/>
          <a:lstStyle/>
          <a:p>
            <a:pPr>
              <a:lnSpc>
                <a:spcPct val="150000"/>
              </a:lnSpc>
            </a:pPr>
            <a:r>
              <a:rPr lang="en-US" dirty="0"/>
              <a:t>Computers exist for </a:t>
            </a:r>
            <a:r>
              <a:rPr lang="en-US" b="1" dirty="0"/>
              <a:t>over 60 years</a:t>
            </a:r>
            <a:endParaRPr lang="en-US" dirty="0"/>
          </a:p>
          <a:p>
            <a:pPr>
              <a:lnSpc>
                <a:spcPct val="150000"/>
              </a:lnSpc>
            </a:pPr>
            <a:r>
              <a:rPr lang="en-US" dirty="0"/>
              <a:t>Millions of programs have been written</a:t>
            </a:r>
          </a:p>
          <a:p>
            <a:pPr>
              <a:lnSpc>
                <a:spcPct val="150000"/>
              </a:lnSpc>
            </a:pPr>
            <a:r>
              <a:rPr lang="en-US" dirty="0"/>
              <a:t>Still, for every new application:</a:t>
            </a:r>
          </a:p>
          <a:p>
            <a:pPr lvl="1">
              <a:lnSpc>
                <a:spcPct val="150000"/>
              </a:lnSpc>
            </a:pPr>
            <a:r>
              <a:rPr lang="en-US" dirty="0"/>
              <a:t>Code is </a:t>
            </a:r>
            <a:r>
              <a:rPr lang="en-US" b="1" dirty="0"/>
              <a:t>rewritten</a:t>
            </a:r>
          </a:p>
          <a:p>
            <a:pPr lvl="1">
              <a:lnSpc>
                <a:spcPct val="150000"/>
              </a:lnSpc>
            </a:pPr>
            <a:r>
              <a:rPr lang="en-US" dirty="0"/>
              <a:t>Logic is </a:t>
            </a:r>
            <a:r>
              <a:rPr lang="en-US" b="1" dirty="0"/>
              <a:t>duplicated</a:t>
            </a:r>
          </a:p>
          <a:p>
            <a:pPr lvl="1">
              <a:lnSpc>
                <a:spcPct val="150000"/>
              </a:lnSpc>
            </a:pPr>
            <a:r>
              <a:rPr lang="en-US" dirty="0"/>
              <a:t>Time and effort are wasted</a:t>
            </a:r>
          </a:p>
          <a:p>
            <a:endParaRPr lang="en-IN" dirty="0"/>
          </a:p>
        </p:txBody>
      </p:sp>
    </p:spTree>
    <p:extLst>
      <p:ext uri="{BB962C8B-B14F-4D97-AF65-F5344CB8AC3E}">
        <p14:creationId xmlns:p14="http://schemas.microsoft.com/office/powerpoint/2010/main" val="3879639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B0502-5CDC-45E9-2902-272A1B3CF2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95F9F-1F22-C5B4-1C69-87EAE80617FB}"/>
              </a:ext>
            </a:extLst>
          </p:cNvPr>
          <p:cNvSpPr>
            <a:spLocks noGrp="1"/>
          </p:cNvSpPr>
          <p:nvPr>
            <p:ph type="title"/>
          </p:nvPr>
        </p:nvSpPr>
        <p:spPr>
          <a:xfrm>
            <a:off x="685800" y="764373"/>
            <a:ext cx="10820400" cy="1293028"/>
          </a:xfrm>
        </p:spPr>
        <p:txBody>
          <a:bodyPr/>
          <a:lstStyle/>
          <a:p>
            <a:pPr algn="ctr"/>
            <a:r>
              <a:rPr lang="en-IN" b="1" dirty="0"/>
              <a:t>CLASSWORK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0406F6-A58D-9773-F2B8-54AFB14197F5}"/>
                  </a:ext>
                </a:extLst>
              </p:cNvPr>
              <p:cNvSpPr>
                <a:spLocks noGrp="1"/>
              </p:cNvSpPr>
              <p:nvPr>
                <p:ph idx="1"/>
              </p:nvPr>
            </p:nvSpPr>
            <p:spPr/>
            <p:txBody>
              <a:bodyPr/>
              <a:lstStyle/>
              <a:p>
                <a:r>
                  <a:rPr lang="en-IN" dirty="0"/>
                  <a:t>Write a Java program to calculate </a:t>
                </a:r>
                <a:r>
                  <a:rPr lang="en-IN" b="1" dirty="0"/>
                  <a:t>Simple Interest</a:t>
                </a:r>
                <a:r>
                  <a:rPr lang="en-IN" dirty="0"/>
                  <a:t>. The program should:</a:t>
                </a:r>
              </a:p>
              <a:p>
                <a:r>
                  <a:rPr lang="en-IN" dirty="0"/>
                  <a:t>Ask the user to enter the </a:t>
                </a:r>
                <a:r>
                  <a:rPr lang="en-IN" b="1" dirty="0"/>
                  <a:t>principal amount (P)</a:t>
                </a:r>
                <a:r>
                  <a:rPr lang="en-IN" dirty="0"/>
                  <a:t>, </a:t>
                </a:r>
                <a:r>
                  <a:rPr lang="en-IN" b="1" dirty="0"/>
                  <a:t>rate of interest (R)</a:t>
                </a:r>
                <a:r>
                  <a:rPr lang="en-IN" dirty="0"/>
                  <a:t>, and </a:t>
                </a:r>
                <a:r>
                  <a:rPr lang="en-IN" b="1" dirty="0"/>
                  <a:t>time period in years (T)</a:t>
                </a:r>
                <a:r>
                  <a:rPr lang="en-IN" dirty="0"/>
                  <a:t>.</a:t>
                </a:r>
              </a:p>
              <a:p>
                <a:r>
                  <a:rPr lang="en-IN" dirty="0"/>
                  <a:t>Calculate the </a:t>
                </a:r>
                <a:r>
                  <a:rPr lang="en-IN" b="1" dirty="0"/>
                  <a:t>simple interest (SI)</a:t>
                </a:r>
                <a:r>
                  <a:rPr lang="en-IN" dirty="0"/>
                  <a:t> using the formula:</a:t>
                </a:r>
              </a:p>
              <a:p>
                <a14:m>
                  <m:oMath xmlns:m="http://schemas.openxmlformats.org/officeDocument/2006/math">
                    <m:r>
                      <a:rPr lang="en-IN" i="1">
                        <a:latin typeface="Cambria Math" panose="02040503050406030204" pitchFamily="18" charset="0"/>
                      </a:rPr>
                      <m:t>𝑆𝐼</m:t>
                    </m:r>
                    <m:r>
                      <a:rPr lang="en-IN">
                        <a:latin typeface="Cambria Math" panose="02040503050406030204" pitchFamily="18" charset="0"/>
                      </a:rPr>
                      <m:t>=</m:t>
                    </m:r>
                    <m:f>
                      <m:fPr>
                        <m:ctrlPr>
                          <a:rPr lang="ar-AE" i="1">
                            <a:latin typeface="Cambria Math" panose="02040503050406030204" pitchFamily="18" charset="0"/>
                          </a:rPr>
                        </m:ctrlPr>
                      </m:fPr>
                      <m:num>
                        <m:r>
                          <a:rPr lang="ar-AE" i="1">
                            <a:latin typeface="Cambria Math" panose="02040503050406030204" pitchFamily="18" charset="0"/>
                          </a:rPr>
                          <m:t>𝑃</m:t>
                        </m:r>
                        <m:r>
                          <a:rPr lang="ar-AE">
                            <a:latin typeface="Cambria Math" panose="02040503050406030204" pitchFamily="18" charset="0"/>
                          </a:rPr>
                          <m:t>×</m:t>
                        </m:r>
                        <m:r>
                          <a:rPr lang="ar-AE" i="1">
                            <a:latin typeface="Cambria Math" panose="02040503050406030204" pitchFamily="18" charset="0"/>
                          </a:rPr>
                          <m:t>𝑅</m:t>
                        </m:r>
                        <m:r>
                          <a:rPr lang="ar-AE">
                            <a:latin typeface="Cambria Math" panose="02040503050406030204" pitchFamily="18" charset="0"/>
                          </a:rPr>
                          <m:t>×</m:t>
                        </m:r>
                        <m:r>
                          <a:rPr lang="ar-AE" i="1">
                            <a:latin typeface="Cambria Math" panose="02040503050406030204" pitchFamily="18" charset="0"/>
                          </a:rPr>
                          <m:t>𝑇</m:t>
                        </m:r>
                      </m:num>
                      <m:den>
                        <m:r>
                          <a:rPr lang="ar-AE">
                            <a:latin typeface="Cambria Math" panose="02040503050406030204" pitchFamily="18" charset="0"/>
                          </a:rPr>
                          <m:t>100</m:t>
                        </m:r>
                      </m:den>
                    </m:f>
                  </m:oMath>
                </a14:m>
                <a:endParaRPr lang="ar-AE" dirty="0"/>
              </a:p>
              <a:p>
                <a:r>
                  <a:rPr lang="en-IN" dirty="0"/>
                  <a:t>Display the </a:t>
                </a:r>
                <a:r>
                  <a:rPr lang="en-IN" b="1" dirty="0"/>
                  <a:t>calculated simple interest</a:t>
                </a:r>
                <a:r>
                  <a:rPr lang="en-IN" dirty="0"/>
                  <a:t> on the console.</a:t>
                </a:r>
              </a:p>
              <a:p>
                <a:endParaRPr lang="en-IN" dirty="0"/>
              </a:p>
            </p:txBody>
          </p:sp>
        </mc:Choice>
        <mc:Fallback xmlns="">
          <p:sp>
            <p:nvSpPr>
              <p:cNvPr id="3" name="Content Placeholder 2">
                <a:extLst>
                  <a:ext uri="{FF2B5EF4-FFF2-40B4-BE49-F238E27FC236}">
                    <a16:creationId xmlns:a16="http://schemas.microsoft.com/office/drawing/2014/main" id="{D30406F6-A58D-9773-F2B8-54AFB14197F5}"/>
                  </a:ext>
                </a:extLst>
              </p:cNvPr>
              <p:cNvSpPr>
                <a:spLocks noGrp="1" noRot="1" noChangeAspect="1" noMove="1" noResize="1" noEditPoints="1" noAdjustHandles="1" noChangeArrowheads="1" noChangeShapeType="1" noTextEdit="1"/>
              </p:cNvSpPr>
              <p:nvPr>
                <p:ph idx="1"/>
              </p:nvPr>
            </p:nvSpPr>
            <p:spPr>
              <a:blipFill>
                <a:blip r:embed="rId2"/>
                <a:stretch>
                  <a:fillRect l="-676" t="-1970"/>
                </a:stretch>
              </a:blipFill>
            </p:spPr>
            <p:txBody>
              <a:bodyPr/>
              <a:lstStyle/>
              <a:p>
                <a:r>
                  <a:rPr lang="en-IN">
                    <a:noFill/>
                  </a:rPr>
                  <a:t> </a:t>
                </a:r>
              </a:p>
            </p:txBody>
          </p:sp>
        </mc:Fallback>
      </mc:AlternateContent>
    </p:spTree>
    <p:extLst>
      <p:ext uri="{BB962C8B-B14F-4D97-AF65-F5344CB8AC3E}">
        <p14:creationId xmlns:p14="http://schemas.microsoft.com/office/powerpoint/2010/main" val="5619629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16498-5FD4-8E3F-5CAC-5D8E05F1A0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B7C7C-41DC-BFB4-1AD8-2826F33ECECD}"/>
              </a:ext>
            </a:extLst>
          </p:cNvPr>
          <p:cNvSpPr>
            <a:spLocks noGrp="1"/>
          </p:cNvSpPr>
          <p:nvPr>
            <p:ph type="title"/>
          </p:nvPr>
        </p:nvSpPr>
        <p:spPr>
          <a:xfrm>
            <a:off x="685800" y="764373"/>
            <a:ext cx="10820400" cy="1293028"/>
          </a:xfrm>
        </p:spPr>
        <p:txBody>
          <a:bodyPr/>
          <a:lstStyle/>
          <a:p>
            <a:pPr algn="ctr"/>
            <a:r>
              <a:rPr lang="en-IN" b="1" dirty="0"/>
              <a:t>TYPE CONVERSION</a:t>
            </a:r>
          </a:p>
        </p:txBody>
      </p:sp>
      <p:sp>
        <p:nvSpPr>
          <p:cNvPr id="3" name="Content Placeholder 2">
            <a:extLst>
              <a:ext uri="{FF2B5EF4-FFF2-40B4-BE49-F238E27FC236}">
                <a16:creationId xmlns:a16="http://schemas.microsoft.com/office/drawing/2014/main" id="{6452FFC3-E255-8B6E-67F8-94A3C4DB48B6}"/>
              </a:ext>
            </a:extLst>
          </p:cNvPr>
          <p:cNvSpPr>
            <a:spLocks noGrp="1"/>
          </p:cNvSpPr>
          <p:nvPr>
            <p:ph idx="1"/>
          </p:nvPr>
        </p:nvSpPr>
        <p:spPr>
          <a:xfrm>
            <a:off x="685800" y="1720646"/>
            <a:ext cx="10820400" cy="4498040"/>
          </a:xfrm>
        </p:spPr>
        <p:txBody>
          <a:bodyPr/>
          <a:lstStyle/>
          <a:p>
            <a:pPr algn="just">
              <a:lnSpc>
                <a:spcPct val="150000"/>
              </a:lnSpc>
            </a:pPr>
            <a:r>
              <a:rPr lang="en-US" dirty="0"/>
              <a:t>Consider that you have two vessels of different sizes. If you fill the small vessel completely with water and pour this water into the large vessel, the water easily gets transferred. </a:t>
            </a:r>
          </a:p>
          <a:p>
            <a:endParaRPr lang="en-IN" dirty="0"/>
          </a:p>
        </p:txBody>
      </p:sp>
      <p:pic>
        <p:nvPicPr>
          <p:cNvPr id="5" name="Picture 4">
            <a:extLst>
              <a:ext uri="{FF2B5EF4-FFF2-40B4-BE49-F238E27FC236}">
                <a16:creationId xmlns:a16="http://schemas.microsoft.com/office/drawing/2014/main" id="{B3194A06-3F30-73DC-7F66-FD841CA5B940}"/>
              </a:ext>
            </a:extLst>
          </p:cNvPr>
          <p:cNvPicPr>
            <a:picLocks noChangeAspect="1"/>
          </p:cNvPicPr>
          <p:nvPr/>
        </p:nvPicPr>
        <p:blipFill>
          <a:blip r:embed="rId2"/>
          <a:stretch>
            <a:fillRect/>
          </a:stretch>
        </p:blipFill>
        <p:spPr>
          <a:xfrm>
            <a:off x="1296740" y="3429000"/>
            <a:ext cx="9421540" cy="3446689"/>
          </a:xfrm>
          <a:prstGeom prst="rect">
            <a:avLst/>
          </a:prstGeom>
        </p:spPr>
      </p:pic>
    </p:spTree>
    <p:extLst>
      <p:ext uri="{BB962C8B-B14F-4D97-AF65-F5344CB8AC3E}">
        <p14:creationId xmlns:p14="http://schemas.microsoft.com/office/powerpoint/2010/main" val="20686110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9BE29-8C46-C7F1-4265-B9E0BF22B7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F0AB54-52F0-F1DE-A7F5-6D61196A629C}"/>
              </a:ext>
            </a:extLst>
          </p:cNvPr>
          <p:cNvSpPr>
            <a:spLocks noGrp="1"/>
          </p:cNvSpPr>
          <p:nvPr>
            <p:ph type="title"/>
          </p:nvPr>
        </p:nvSpPr>
        <p:spPr>
          <a:xfrm>
            <a:off x="685800" y="764373"/>
            <a:ext cx="10820400" cy="1293028"/>
          </a:xfrm>
        </p:spPr>
        <p:txBody>
          <a:bodyPr/>
          <a:lstStyle/>
          <a:p>
            <a:pPr algn="ctr"/>
            <a:r>
              <a:rPr lang="en-IN" dirty="0"/>
              <a:t>TYPE CONVERSION</a:t>
            </a:r>
          </a:p>
        </p:txBody>
      </p:sp>
      <p:sp>
        <p:nvSpPr>
          <p:cNvPr id="3" name="Content Placeholder 2">
            <a:extLst>
              <a:ext uri="{FF2B5EF4-FFF2-40B4-BE49-F238E27FC236}">
                <a16:creationId xmlns:a16="http://schemas.microsoft.com/office/drawing/2014/main" id="{29692269-73CE-1575-2F9A-4E608D4CEE26}"/>
              </a:ext>
            </a:extLst>
          </p:cNvPr>
          <p:cNvSpPr>
            <a:spLocks noGrp="1"/>
          </p:cNvSpPr>
          <p:nvPr>
            <p:ph idx="1"/>
          </p:nvPr>
        </p:nvSpPr>
        <p:spPr/>
        <p:txBody>
          <a:bodyPr/>
          <a:lstStyle/>
          <a:p>
            <a:pPr algn="just">
              <a:lnSpc>
                <a:spcPct val="150000"/>
              </a:lnSpc>
            </a:pPr>
            <a:r>
              <a:rPr lang="en-US" dirty="0"/>
              <a:t>When you assign the value of one data type to another or </a:t>
            </a:r>
            <a:r>
              <a:rPr lang="en-US" b="1" dirty="0"/>
              <a:t>when you perform operation on two operands</a:t>
            </a:r>
            <a:r>
              <a:rPr lang="en-US" dirty="0"/>
              <a:t>, their data types </a:t>
            </a:r>
            <a:r>
              <a:rPr lang="en-US" b="1" dirty="0"/>
              <a:t>must be compatible with each other. </a:t>
            </a:r>
            <a:r>
              <a:rPr lang="en-US" dirty="0"/>
              <a:t>If the data types are not compatible, then the data type of an operand needs to be converted. </a:t>
            </a:r>
          </a:p>
          <a:p>
            <a:pPr algn="just">
              <a:lnSpc>
                <a:spcPct val="150000"/>
              </a:lnSpc>
            </a:pPr>
            <a:r>
              <a:rPr lang="en-US" dirty="0"/>
              <a:t>This conversion is of two types: </a:t>
            </a:r>
          </a:p>
          <a:p>
            <a:pPr algn="just">
              <a:lnSpc>
                <a:spcPct val="150000"/>
              </a:lnSpc>
            </a:pPr>
            <a:r>
              <a:rPr lang="en-US" dirty="0"/>
              <a:t>Implicit</a:t>
            </a:r>
          </a:p>
          <a:p>
            <a:pPr algn="just">
              <a:lnSpc>
                <a:spcPct val="150000"/>
              </a:lnSpc>
            </a:pPr>
            <a:r>
              <a:rPr lang="en-US" dirty="0"/>
              <a:t>Explicit</a:t>
            </a:r>
          </a:p>
          <a:p>
            <a:pPr algn="just">
              <a:lnSpc>
                <a:spcPct val="150000"/>
              </a:lnSpc>
            </a:pPr>
            <a:endParaRPr lang="en-IN" dirty="0"/>
          </a:p>
        </p:txBody>
      </p:sp>
    </p:spTree>
    <p:extLst>
      <p:ext uri="{BB962C8B-B14F-4D97-AF65-F5344CB8AC3E}">
        <p14:creationId xmlns:p14="http://schemas.microsoft.com/office/powerpoint/2010/main" val="12175940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12FE6-5155-3AE3-0F3C-FD4A0A244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0205C-75E0-5E0A-116C-8352C9A801A7}"/>
              </a:ext>
            </a:extLst>
          </p:cNvPr>
          <p:cNvSpPr>
            <a:spLocks noGrp="1"/>
          </p:cNvSpPr>
          <p:nvPr>
            <p:ph type="title"/>
          </p:nvPr>
        </p:nvSpPr>
        <p:spPr>
          <a:xfrm>
            <a:off x="685800" y="764373"/>
            <a:ext cx="10820400" cy="1293028"/>
          </a:xfrm>
        </p:spPr>
        <p:txBody>
          <a:bodyPr/>
          <a:lstStyle/>
          <a:p>
            <a:pPr algn="ctr"/>
            <a:r>
              <a:rPr lang="en-IN" b="1" dirty="0"/>
              <a:t>IMPLICIT CONVERSION</a:t>
            </a:r>
          </a:p>
        </p:txBody>
      </p:sp>
      <p:sp>
        <p:nvSpPr>
          <p:cNvPr id="3" name="Content Placeholder 2">
            <a:extLst>
              <a:ext uri="{FF2B5EF4-FFF2-40B4-BE49-F238E27FC236}">
                <a16:creationId xmlns:a16="http://schemas.microsoft.com/office/drawing/2014/main" id="{E5A8A757-0E3C-76A6-1F8B-73A8CE753E28}"/>
              </a:ext>
            </a:extLst>
          </p:cNvPr>
          <p:cNvSpPr>
            <a:spLocks noGrp="1"/>
          </p:cNvSpPr>
          <p:nvPr>
            <p:ph idx="1"/>
          </p:nvPr>
        </p:nvSpPr>
        <p:spPr>
          <a:xfrm>
            <a:off x="685800" y="2194560"/>
            <a:ext cx="10820400" cy="4540537"/>
          </a:xfrm>
        </p:spPr>
        <p:txBody>
          <a:bodyPr/>
          <a:lstStyle/>
          <a:p>
            <a:pPr>
              <a:lnSpc>
                <a:spcPct val="150000"/>
              </a:lnSpc>
            </a:pPr>
            <a:r>
              <a:rPr lang="en-US" b="1" dirty="0"/>
              <a:t>Implicit Type Conversion</a:t>
            </a:r>
            <a:r>
              <a:rPr lang="en-US" dirty="0"/>
              <a:t> is also known as </a:t>
            </a:r>
            <a:r>
              <a:rPr lang="en-US" b="1" dirty="0"/>
              <a:t>Widening </a:t>
            </a:r>
            <a:r>
              <a:rPr lang="en-US" dirty="0"/>
              <a:t>conversion. It happens in the below scenarios: </a:t>
            </a:r>
          </a:p>
          <a:p>
            <a:pPr>
              <a:lnSpc>
                <a:spcPct val="150000"/>
              </a:lnSpc>
            </a:pPr>
            <a:r>
              <a:rPr lang="en-US" dirty="0"/>
              <a:t>When a </a:t>
            </a:r>
            <a:r>
              <a:rPr lang="en-US" b="1" i="1" dirty="0"/>
              <a:t>value of a data type with smaller range </a:t>
            </a:r>
            <a:r>
              <a:rPr lang="en-US" dirty="0"/>
              <a:t>is assigned to a </a:t>
            </a:r>
            <a:r>
              <a:rPr lang="en-US" b="1" dirty="0"/>
              <a:t>variable of a compatible data type with larger range. </a:t>
            </a:r>
          </a:p>
          <a:p>
            <a:pPr>
              <a:lnSpc>
                <a:spcPct val="150000"/>
              </a:lnSpc>
            </a:pPr>
            <a:r>
              <a:rPr lang="en-US" dirty="0"/>
              <a:t>When two variables of different data types are involved in an expression, the value of smaller range datatype is converted to a value of larger range datatype and then the operation is performed. </a:t>
            </a:r>
          </a:p>
          <a:p>
            <a:pPr>
              <a:lnSpc>
                <a:spcPct val="150000"/>
              </a:lnSpc>
            </a:pPr>
            <a:endParaRPr lang="en-IN" dirty="0"/>
          </a:p>
        </p:txBody>
      </p:sp>
    </p:spTree>
    <p:extLst>
      <p:ext uri="{BB962C8B-B14F-4D97-AF65-F5344CB8AC3E}">
        <p14:creationId xmlns:p14="http://schemas.microsoft.com/office/powerpoint/2010/main" val="26691640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DAB73-E66A-89E1-FC31-F86FA67E71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DE8F9F-6E3F-D984-532F-0F47E30A0C56}"/>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83BFBB0E-407B-9B38-6DF8-E19AE88BBF83}"/>
              </a:ext>
            </a:extLst>
          </p:cNvPr>
          <p:cNvSpPr>
            <a:spLocks noGrp="1"/>
          </p:cNvSpPr>
          <p:nvPr>
            <p:ph idx="1"/>
          </p:nvPr>
        </p:nvSpPr>
        <p:spPr/>
        <p:txBody>
          <a:bodyPr>
            <a:normAutofit fontScale="92500" lnSpcReduction="20000"/>
          </a:bodyPr>
          <a:lstStyle/>
          <a:p>
            <a:pPr algn="just">
              <a:lnSpc>
                <a:spcPct val="150000"/>
              </a:lnSpc>
            </a:pPr>
            <a:endParaRPr lang="en-US" dirty="0"/>
          </a:p>
          <a:p>
            <a:pPr algn="just">
              <a:lnSpc>
                <a:spcPct val="150000"/>
              </a:lnSpc>
            </a:pPr>
            <a:endParaRPr lang="en-US" dirty="0"/>
          </a:p>
          <a:p>
            <a:pPr algn="just">
              <a:lnSpc>
                <a:spcPct val="150000"/>
              </a:lnSpc>
            </a:pPr>
            <a:endParaRPr lang="en-US" dirty="0"/>
          </a:p>
          <a:p>
            <a:pPr marL="0" indent="0" algn="just">
              <a:lnSpc>
                <a:spcPct val="150000"/>
              </a:lnSpc>
              <a:buNone/>
            </a:pPr>
            <a:endParaRPr lang="en-US" dirty="0"/>
          </a:p>
          <a:p>
            <a:pPr algn="just">
              <a:lnSpc>
                <a:spcPct val="150000"/>
              </a:lnSpc>
            </a:pPr>
            <a:r>
              <a:rPr lang="en-US" dirty="0"/>
              <a:t>When we assign the value of </a:t>
            </a:r>
            <a:r>
              <a:rPr lang="en-US" dirty="0" err="1"/>
              <a:t>discountPercentage</a:t>
            </a:r>
            <a:r>
              <a:rPr lang="en-US" dirty="0"/>
              <a:t> to </a:t>
            </a:r>
            <a:r>
              <a:rPr lang="en-US" dirty="0" err="1"/>
              <a:t>newDiscountPercentage</a:t>
            </a:r>
            <a:r>
              <a:rPr lang="en-US" dirty="0"/>
              <a:t>, automatically </a:t>
            </a:r>
            <a:r>
              <a:rPr lang="en-US" dirty="0" err="1"/>
              <a:t>discountPercentage</a:t>
            </a:r>
            <a:r>
              <a:rPr lang="en-US" dirty="0"/>
              <a:t> is converted to double type. </a:t>
            </a:r>
          </a:p>
          <a:p>
            <a:pPr algn="just">
              <a:lnSpc>
                <a:spcPct val="150000"/>
              </a:lnSpc>
            </a:pPr>
            <a:r>
              <a:rPr lang="en-US" dirty="0"/>
              <a:t>It is done automatically by the compiler; hence it is called as Implicit type conversion.</a:t>
            </a:r>
            <a:endParaRPr lang="en-IN" dirty="0"/>
          </a:p>
        </p:txBody>
      </p:sp>
      <p:sp>
        <p:nvSpPr>
          <p:cNvPr id="4" name="Rectangle: Rounded Corners 3">
            <a:extLst>
              <a:ext uri="{FF2B5EF4-FFF2-40B4-BE49-F238E27FC236}">
                <a16:creationId xmlns:a16="http://schemas.microsoft.com/office/drawing/2014/main" id="{EF2AB0EC-FC53-DFF5-B64F-B77137BCC1AC}"/>
              </a:ext>
            </a:extLst>
          </p:cNvPr>
          <p:cNvSpPr/>
          <p:nvPr/>
        </p:nvSpPr>
        <p:spPr>
          <a:xfrm>
            <a:off x="1278193" y="2358157"/>
            <a:ext cx="9018639" cy="18484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50000"/>
              </a:lnSpc>
            </a:pPr>
            <a:r>
              <a:rPr lang="en-IN" sz="2400" b="1" dirty="0"/>
              <a:t>int </a:t>
            </a:r>
            <a:r>
              <a:rPr lang="en-IN" sz="2400" b="1" dirty="0" err="1"/>
              <a:t>discountPercentage</a:t>
            </a:r>
            <a:r>
              <a:rPr lang="en-IN" sz="2400" b="1" dirty="0"/>
              <a:t> = 10; </a:t>
            </a:r>
          </a:p>
          <a:p>
            <a:pPr>
              <a:lnSpc>
                <a:spcPct val="150000"/>
              </a:lnSpc>
            </a:pPr>
            <a:r>
              <a:rPr lang="en-IN" sz="2400" b="1" dirty="0"/>
              <a:t>double </a:t>
            </a:r>
            <a:r>
              <a:rPr lang="en-IN" sz="2400" b="1" dirty="0" err="1"/>
              <a:t>newDiscountPercentage</a:t>
            </a:r>
            <a:r>
              <a:rPr lang="en-IN" sz="2400" b="1" dirty="0"/>
              <a:t> = </a:t>
            </a:r>
            <a:r>
              <a:rPr lang="en-IN" sz="2400" b="1" dirty="0" err="1"/>
              <a:t>discountPercentage</a:t>
            </a:r>
            <a:r>
              <a:rPr lang="en-IN" sz="2400" b="1" dirty="0"/>
              <a:t>; </a:t>
            </a:r>
          </a:p>
        </p:txBody>
      </p:sp>
    </p:spTree>
    <p:extLst>
      <p:ext uri="{BB962C8B-B14F-4D97-AF65-F5344CB8AC3E}">
        <p14:creationId xmlns:p14="http://schemas.microsoft.com/office/powerpoint/2010/main" val="18358787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F83C5-B1CE-A314-354F-EF60412101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858A5-9AA8-E8B6-E00B-1F4E970EB276}"/>
              </a:ext>
            </a:extLst>
          </p:cNvPr>
          <p:cNvSpPr>
            <a:spLocks noGrp="1"/>
          </p:cNvSpPr>
          <p:nvPr>
            <p:ph type="title"/>
          </p:nvPr>
        </p:nvSpPr>
        <p:spPr>
          <a:xfrm>
            <a:off x="685800" y="764373"/>
            <a:ext cx="10820400" cy="818621"/>
          </a:xfrm>
        </p:spPr>
        <p:txBody>
          <a:bodyPr/>
          <a:lstStyle/>
          <a:p>
            <a:pPr algn="ctr"/>
            <a:r>
              <a:rPr lang="en-IN" b="1" dirty="0"/>
              <a:t>EXPLICIT CONVERSION</a:t>
            </a:r>
          </a:p>
        </p:txBody>
      </p:sp>
      <p:sp>
        <p:nvSpPr>
          <p:cNvPr id="3" name="Content Placeholder 2">
            <a:extLst>
              <a:ext uri="{FF2B5EF4-FFF2-40B4-BE49-F238E27FC236}">
                <a16:creationId xmlns:a16="http://schemas.microsoft.com/office/drawing/2014/main" id="{A057EBEA-E8A8-052E-EAEB-3911B4D9956C}"/>
              </a:ext>
            </a:extLst>
          </p:cNvPr>
          <p:cNvSpPr>
            <a:spLocks noGrp="1"/>
          </p:cNvSpPr>
          <p:nvPr>
            <p:ph idx="1"/>
          </p:nvPr>
        </p:nvSpPr>
        <p:spPr>
          <a:xfrm>
            <a:off x="685800" y="1671484"/>
            <a:ext cx="11339052" cy="5186516"/>
          </a:xfrm>
        </p:spPr>
        <p:txBody>
          <a:bodyPr>
            <a:normAutofit/>
          </a:bodyPr>
          <a:lstStyle/>
          <a:p>
            <a:pPr algn="just">
              <a:lnSpc>
                <a:spcPct val="160000"/>
              </a:lnSpc>
            </a:pPr>
            <a:r>
              <a:rPr lang="en-US" b="1" dirty="0"/>
              <a:t>Explicit Conversion </a:t>
            </a:r>
            <a:r>
              <a:rPr lang="en-US" dirty="0"/>
              <a:t>is used when you want to assign a value of larger range data type to a smaller range data type.</a:t>
            </a:r>
          </a:p>
          <a:p>
            <a:pPr algn="just">
              <a:lnSpc>
                <a:spcPct val="160000"/>
              </a:lnSpc>
            </a:pPr>
            <a:r>
              <a:rPr lang="en-US" dirty="0"/>
              <a:t> This conversion is not done by the compiler implicitly as there can be loss of data in some cases. </a:t>
            </a:r>
          </a:p>
          <a:p>
            <a:pPr algn="just">
              <a:lnSpc>
                <a:spcPct val="160000"/>
              </a:lnSpc>
            </a:pPr>
            <a:r>
              <a:rPr lang="en-US" dirty="0"/>
              <a:t>Hence, programmer has to be cautious about such conversions. This is also known as </a:t>
            </a:r>
            <a:r>
              <a:rPr lang="en-US" b="1" dirty="0"/>
              <a:t>Narrowing </a:t>
            </a:r>
            <a:r>
              <a:rPr lang="en-US" dirty="0"/>
              <a:t>conversion. </a:t>
            </a:r>
          </a:p>
          <a:p>
            <a:pPr marL="0" indent="0" algn="just">
              <a:lnSpc>
                <a:spcPct val="160000"/>
              </a:lnSpc>
              <a:buNone/>
            </a:pPr>
            <a:endParaRPr lang="en-IN" dirty="0"/>
          </a:p>
        </p:txBody>
      </p:sp>
    </p:spTree>
    <p:extLst>
      <p:ext uri="{BB962C8B-B14F-4D97-AF65-F5344CB8AC3E}">
        <p14:creationId xmlns:p14="http://schemas.microsoft.com/office/powerpoint/2010/main" val="9208512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9D15-565A-9FC7-7149-DBD18FDEDBA0}"/>
              </a:ext>
            </a:extLst>
          </p:cNvPr>
          <p:cNvSpPr>
            <a:spLocks noGrp="1"/>
          </p:cNvSpPr>
          <p:nvPr>
            <p:ph type="title"/>
          </p:nvPr>
        </p:nvSpPr>
        <p:spPr>
          <a:xfrm>
            <a:off x="589935" y="764373"/>
            <a:ext cx="10916265"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4ECF911B-0EC2-F457-A13C-7F2DFE8CC757}"/>
              </a:ext>
            </a:extLst>
          </p:cNvPr>
          <p:cNvSpPr>
            <a:spLocks noGrp="1"/>
          </p:cNvSpPr>
          <p:nvPr>
            <p:ph idx="1"/>
          </p:nvPr>
        </p:nvSpPr>
        <p:spPr/>
        <p:txBody>
          <a:bodyPr>
            <a:normAutofit/>
          </a:bodyPr>
          <a:lstStyle/>
          <a:p>
            <a:pPr>
              <a:lnSpc>
                <a:spcPct val="160000"/>
              </a:lnSpc>
            </a:pPr>
            <a:endParaRPr lang="en-US" dirty="0"/>
          </a:p>
          <a:p>
            <a:pPr>
              <a:lnSpc>
                <a:spcPct val="160000"/>
              </a:lnSpc>
            </a:pPr>
            <a:endParaRPr lang="en-US" dirty="0"/>
          </a:p>
          <a:p>
            <a:pPr>
              <a:lnSpc>
                <a:spcPct val="160000"/>
              </a:lnSpc>
            </a:pPr>
            <a:r>
              <a:rPr lang="en-US" dirty="0"/>
              <a:t>This will lead to an error because a value of larger range data type, in this case double, cannot be directly assigned to a smaller range data type, in this case int. Here, you need to explicitly typecast double to int as shown below.</a:t>
            </a:r>
          </a:p>
          <a:p>
            <a:endParaRPr lang="en-IN" dirty="0"/>
          </a:p>
        </p:txBody>
      </p:sp>
      <p:sp>
        <p:nvSpPr>
          <p:cNvPr id="6" name="Rectangle: Rounded Corners 5">
            <a:extLst>
              <a:ext uri="{FF2B5EF4-FFF2-40B4-BE49-F238E27FC236}">
                <a16:creationId xmlns:a16="http://schemas.microsoft.com/office/drawing/2014/main" id="{D8AED38F-438C-9A62-D9A6-F1DA3A47AF13}"/>
              </a:ext>
            </a:extLst>
          </p:cNvPr>
          <p:cNvSpPr/>
          <p:nvPr/>
        </p:nvSpPr>
        <p:spPr>
          <a:xfrm>
            <a:off x="1533832" y="2268793"/>
            <a:ext cx="6558117" cy="11602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60000"/>
              </a:lnSpc>
            </a:pPr>
            <a:r>
              <a:rPr lang="en-IN" sz="2400" b="1" dirty="0"/>
              <a:t>double </a:t>
            </a:r>
            <a:r>
              <a:rPr lang="en-IN" sz="2400" b="1" dirty="0" err="1"/>
              <a:t>totalPrice</a:t>
            </a:r>
            <a:r>
              <a:rPr lang="en-IN" sz="2400" b="1" dirty="0"/>
              <a:t> = 200; </a:t>
            </a:r>
          </a:p>
          <a:p>
            <a:pPr>
              <a:lnSpc>
                <a:spcPct val="160000"/>
              </a:lnSpc>
            </a:pPr>
            <a:r>
              <a:rPr lang="en-IN" sz="2400" b="1" dirty="0"/>
              <a:t>int </a:t>
            </a:r>
            <a:r>
              <a:rPr lang="en-IN" sz="2400" b="1" dirty="0" err="1"/>
              <a:t>newPrice</a:t>
            </a:r>
            <a:r>
              <a:rPr lang="en-IN" sz="2400" b="1" dirty="0"/>
              <a:t> = </a:t>
            </a:r>
            <a:r>
              <a:rPr lang="en-IN" sz="2400" b="1" dirty="0" err="1"/>
              <a:t>totalPrice</a:t>
            </a:r>
            <a:r>
              <a:rPr lang="en-IN" sz="2400" b="1" dirty="0"/>
              <a:t>; </a:t>
            </a:r>
          </a:p>
        </p:txBody>
      </p:sp>
      <p:sp>
        <p:nvSpPr>
          <p:cNvPr id="7" name="Rectangle: Rounded Corners 6">
            <a:extLst>
              <a:ext uri="{FF2B5EF4-FFF2-40B4-BE49-F238E27FC236}">
                <a16:creationId xmlns:a16="http://schemas.microsoft.com/office/drawing/2014/main" id="{B469F219-635B-DA1E-4834-4BB36FBB4084}"/>
              </a:ext>
            </a:extLst>
          </p:cNvPr>
          <p:cNvSpPr/>
          <p:nvPr/>
        </p:nvSpPr>
        <p:spPr>
          <a:xfrm>
            <a:off x="1877961" y="5739666"/>
            <a:ext cx="5683045" cy="70792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60000"/>
              </a:lnSpc>
            </a:pPr>
            <a:r>
              <a:rPr lang="en-US" sz="2400" b="1" dirty="0"/>
              <a:t>int </a:t>
            </a:r>
            <a:r>
              <a:rPr lang="en-US" sz="2400" b="1" dirty="0" err="1"/>
              <a:t>newPrice</a:t>
            </a:r>
            <a:r>
              <a:rPr lang="en-US" sz="2400" b="1" dirty="0"/>
              <a:t> = (int)</a:t>
            </a:r>
            <a:r>
              <a:rPr lang="en-US" sz="2400" b="1" dirty="0" err="1"/>
              <a:t>totalPrice</a:t>
            </a:r>
            <a:r>
              <a:rPr lang="en-US" sz="2400" b="1" dirty="0"/>
              <a:t>;</a:t>
            </a:r>
          </a:p>
        </p:txBody>
      </p:sp>
    </p:spTree>
    <p:extLst>
      <p:ext uri="{BB962C8B-B14F-4D97-AF65-F5344CB8AC3E}">
        <p14:creationId xmlns:p14="http://schemas.microsoft.com/office/powerpoint/2010/main" val="29036439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9AE35-9176-0F68-C0B5-81A9E8FD1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F980B-3D73-AD3E-CA24-6AE699B26A3B}"/>
              </a:ext>
            </a:extLst>
          </p:cNvPr>
          <p:cNvSpPr>
            <a:spLocks noGrp="1"/>
          </p:cNvSpPr>
          <p:nvPr>
            <p:ph type="title"/>
          </p:nvPr>
        </p:nvSpPr>
        <p:spPr>
          <a:xfrm>
            <a:off x="685800" y="764373"/>
            <a:ext cx="10820400" cy="1293028"/>
          </a:xfrm>
        </p:spPr>
        <p:txBody>
          <a:bodyPr/>
          <a:lstStyle/>
          <a:p>
            <a:pPr algn="ctr"/>
            <a:r>
              <a:rPr lang="en-IN" b="1" dirty="0"/>
              <a:t>CONTROL STATEMENTS</a:t>
            </a:r>
          </a:p>
        </p:txBody>
      </p:sp>
      <p:sp>
        <p:nvSpPr>
          <p:cNvPr id="3" name="Content Placeholder 2">
            <a:extLst>
              <a:ext uri="{FF2B5EF4-FFF2-40B4-BE49-F238E27FC236}">
                <a16:creationId xmlns:a16="http://schemas.microsoft.com/office/drawing/2014/main" id="{524E58B3-C0FE-7328-7787-DFA88FF91F1F}"/>
              </a:ext>
            </a:extLst>
          </p:cNvPr>
          <p:cNvSpPr>
            <a:spLocks noGrp="1"/>
          </p:cNvSpPr>
          <p:nvPr>
            <p:ph idx="1"/>
          </p:nvPr>
        </p:nvSpPr>
        <p:spPr/>
        <p:txBody>
          <a:bodyPr/>
          <a:lstStyle/>
          <a:p>
            <a:pPr>
              <a:lnSpc>
                <a:spcPct val="200000"/>
              </a:lnSpc>
            </a:pPr>
            <a:r>
              <a:rPr lang="en-US" dirty="0"/>
              <a:t>The instructions are usually </a:t>
            </a:r>
            <a:r>
              <a:rPr lang="en-US" b="1" dirty="0"/>
              <a:t>executed line by line</a:t>
            </a:r>
            <a:r>
              <a:rPr lang="en-US" dirty="0"/>
              <a:t>. </a:t>
            </a:r>
          </a:p>
          <a:p>
            <a:pPr>
              <a:lnSpc>
                <a:spcPct val="200000"/>
              </a:lnSpc>
            </a:pPr>
            <a:r>
              <a:rPr lang="en-US" dirty="0"/>
              <a:t>Sometimes, </a:t>
            </a:r>
            <a:r>
              <a:rPr lang="en-US" b="1" dirty="0"/>
              <a:t>all the statements in a program may not be executed</a:t>
            </a:r>
            <a:r>
              <a:rPr lang="en-US" dirty="0"/>
              <a:t>. </a:t>
            </a:r>
          </a:p>
          <a:p>
            <a:pPr>
              <a:lnSpc>
                <a:spcPct val="200000"/>
              </a:lnSpc>
            </a:pPr>
            <a:r>
              <a:rPr lang="en-US" dirty="0"/>
              <a:t>There can be </a:t>
            </a:r>
            <a:r>
              <a:rPr lang="en-US" b="1" dirty="0"/>
              <a:t>change in the flow of control </a:t>
            </a:r>
            <a:r>
              <a:rPr lang="en-US" dirty="0"/>
              <a:t>and can be implemented using control structures.</a:t>
            </a:r>
            <a:endParaRPr lang="en-IN" dirty="0"/>
          </a:p>
        </p:txBody>
      </p:sp>
    </p:spTree>
    <p:extLst>
      <p:ext uri="{BB962C8B-B14F-4D97-AF65-F5344CB8AC3E}">
        <p14:creationId xmlns:p14="http://schemas.microsoft.com/office/powerpoint/2010/main" val="12097454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3B1AE-52AD-EDAB-992D-DA1DD8622A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A19B36-CD73-6D55-1F0C-69FD76B6A303}"/>
              </a:ext>
            </a:extLst>
          </p:cNvPr>
          <p:cNvSpPr>
            <a:spLocks noGrp="1"/>
          </p:cNvSpPr>
          <p:nvPr>
            <p:ph type="title"/>
          </p:nvPr>
        </p:nvSpPr>
        <p:spPr>
          <a:xfrm>
            <a:off x="685800" y="764373"/>
            <a:ext cx="10820400" cy="1293028"/>
          </a:xfrm>
        </p:spPr>
        <p:txBody>
          <a:bodyPr/>
          <a:lstStyle/>
          <a:p>
            <a:pPr algn="ctr"/>
            <a:r>
              <a:rPr lang="en-IN" b="1" dirty="0"/>
              <a:t>TYPES</a:t>
            </a:r>
          </a:p>
        </p:txBody>
      </p:sp>
      <p:pic>
        <p:nvPicPr>
          <p:cNvPr id="5" name="Content Placeholder 4">
            <a:extLst>
              <a:ext uri="{FF2B5EF4-FFF2-40B4-BE49-F238E27FC236}">
                <a16:creationId xmlns:a16="http://schemas.microsoft.com/office/drawing/2014/main" id="{6A830335-89BB-81F2-ABBD-F60105DE3703}"/>
              </a:ext>
            </a:extLst>
          </p:cNvPr>
          <p:cNvPicPr>
            <a:picLocks noGrp="1" noChangeAspect="1"/>
          </p:cNvPicPr>
          <p:nvPr>
            <p:ph idx="1"/>
          </p:nvPr>
        </p:nvPicPr>
        <p:blipFill>
          <a:blip r:embed="rId2"/>
          <a:stretch>
            <a:fillRect/>
          </a:stretch>
        </p:blipFill>
        <p:spPr>
          <a:xfrm>
            <a:off x="1476983" y="2193925"/>
            <a:ext cx="9238034" cy="4024313"/>
          </a:xfrm>
          <a:prstGeom prst="rect">
            <a:avLst/>
          </a:prstGeom>
        </p:spPr>
      </p:pic>
    </p:spTree>
    <p:extLst>
      <p:ext uri="{BB962C8B-B14F-4D97-AF65-F5344CB8AC3E}">
        <p14:creationId xmlns:p14="http://schemas.microsoft.com/office/powerpoint/2010/main" val="29918863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D29E6-F535-0FEC-3A50-4215A27D6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CE512-18E4-75AA-B351-8F689EE32141}"/>
              </a:ext>
            </a:extLst>
          </p:cNvPr>
          <p:cNvSpPr>
            <a:spLocks noGrp="1"/>
          </p:cNvSpPr>
          <p:nvPr>
            <p:ph type="title"/>
          </p:nvPr>
        </p:nvSpPr>
        <p:spPr>
          <a:xfrm>
            <a:off x="685800" y="764373"/>
            <a:ext cx="10820400" cy="1293028"/>
          </a:xfrm>
        </p:spPr>
        <p:txBody>
          <a:bodyPr/>
          <a:lstStyle/>
          <a:p>
            <a:pPr algn="ctr"/>
            <a:r>
              <a:rPr lang="en-IN" b="1" dirty="0"/>
              <a:t>IF STATEMENT</a:t>
            </a:r>
          </a:p>
        </p:txBody>
      </p:sp>
      <p:sp>
        <p:nvSpPr>
          <p:cNvPr id="3" name="Content Placeholder 2">
            <a:extLst>
              <a:ext uri="{FF2B5EF4-FFF2-40B4-BE49-F238E27FC236}">
                <a16:creationId xmlns:a16="http://schemas.microsoft.com/office/drawing/2014/main" id="{115F4D83-86EB-6BFA-1DD4-AF527331A6F7}"/>
              </a:ext>
            </a:extLst>
          </p:cNvPr>
          <p:cNvSpPr>
            <a:spLocks noGrp="1"/>
          </p:cNvSpPr>
          <p:nvPr>
            <p:ph idx="1"/>
          </p:nvPr>
        </p:nvSpPr>
        <p:spPr/>
        <p:txBody>
          <a:bodyPr/>
          <a:lstStyle/>
          <a:p>
            <a:pPr>
              <a:lnSpc>
                <a:spcPct val="150000"/>
              </a:lnSpc>
            </a:pPr>
            <a:r>
              <a:rPr lang="en-US" dirty="0"/>
              <a:t>An "if" statement contains a relational and logical expression followed by a block of statements. </a:t>
            </a:r>
          </a:p>
          <a:p>
            <a:pPr>
              <a:lnSpc>
                <a:spcPct val="150000"/>
              </a:lnSpc>
            </a:pPr>
            <a:r>
              <a:rPr lang="en-US" dirty="0"/>
              <a:t>Based on the result of the expression, the corresponding statements/code blocks get executed or skipped</a:t>
            </a:r>
            <a:endParaRPr lang="en-IN" dirty="0"/>
          </a:p>
        </p:txBody>
      </p:sp>
      <p:sp>
        <p:nvSpPr>
          <p:cNvPr id="4" name="Rectangle: Rounded Corners 3">
            <a:extLst>
              <a:ext uri="{FF2B5EF4-FFF2-40B4-BE49-F238E27FC236}">
                <a16:creationId xmlns:a16="http://schemas.microsoft.com/office/drawing/2014/main" id="{AAFDA758-6D26-E622-2DE4-DDB7201946B4}"/>
              </a:ext>
            </a:extLst>
          </p:cNvPr>
          <p:cNvSpPr/>
          <p:nvPr/>
        </p:nvSpPr>
        <p:spPr>
          <a:xfrm>
            <a:off x="2654710" y="4414684"/>
            <a:ext cx="6626942" cy="236957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200000"/>
              </a:lnSpc>
            </a:pPr>
            <a:r>
              <a:rPr lang="en-US" b="1" dirty="0"/>
              <a:t>if (&lt;condition&gt;) {  </a:t>
            </a:r>
            <a:r>
              <a:rPr lang="en-US" b="1" i="1" dirty="0"/>
              <a:t>// Curly braces are not required if there is only one statement inside the block</a:t>
            </a:r>
            <a:endParaRPr lang="en-US" b="1" dirty="0"/>
          </a:p>
          <a:p>
            <a:pPr>
              <a:lnSpc>
                <a:spcPct val="200000"/>
              </a:lnSpc>
            </a:pPr>
            <a:r>
              <a:rPr lang="en-US" b="1" dirty="0"/>
              <a:t>    &lt;statements&gt;;</a:t>
            </a:r>
          </a:p>
          <a:p>
            <a:pPr>
              <a:lnSpc>
                <a:spcPct val="200000"/>
              </a:lnSpc>
            </a:pPr>
            <a:r>
              <a:rPr lang="en-US" b="1" dirty="0"/>
              <a:t>}</a:t>
            </a:r>
          </a:p>
        </p:txBody>
      </p:sp>
    </p:spTree>
    <p:extLst>
      <p:ext uri="{BB962C8B-B14F-4D97-AF65-F5344CB8AC3E}">
        <p14:creationId xmlns:p14="http://schemas.microsoft.com/office/powerpoint/2010/main" val="624754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B075BC-77FF-CBF7-D6A1-3D2B81CE1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59DC3C-DE17-2CA3-E59D-E1F6E19B2A03}"/>
              </a:ext>
            </a:extLst>
          </p:cNvPr>
          <p:cNvSpPr>
            <a:spLocks noGrp="1"/>
          </p:cNvSpPr>
          <p:nvPr>
            <p:ph type="title"/>
          </p:nvPr>
        </p:nvSpPr>
        <p:spPr>
          <a:xfrm>
            <a:off x="677333" y="1091381"/>
            <a:ext cx="5944531" cy="966020"/>
          </a:xfrm>
        </p:spPr>
        <p:txBody>
          <a:bodyPr>
            <a:normAutofit/>
          </a:bodyPr>
          <a:lstStyle/>
          <a:p>
            <a:pPr algn="ctr"/>
            <a:r>
              <a:rPr lang="en-US" b="1" dirty="0"/>
              <a:t>REAL WORLD SCENARIO</a:t>
            </a:r>
            <a:endParaRPr lang="en-IN" dirty="0"/>
          </a:p>
        </p:txBody>
      </p:sp>
      <p:sp>
        <p:nvSpPr>
          <p:cNvPr id="3" name="Content Placeholder 2">
            <a:extLst>
              <a:ext uri="{FF2B5EF4-FFF2-40B4-BE49-F238E27FC236}">
                <a16:creationId xmlns:a16="http://schemas.microsoft.com/office/drawing/2014/main" id="{DB10D1C9-0EF0-7295-90EF-BC3A7BC1FB1E}"/>
              </a:ext>
            </a:extLst>
          </p:cNvPr>
          <p:cNvSpPr>
            <a:spLocks noGrp="1"/>
          </p:cNvSpPr>
          <p:nvPr>
            <p:ph idx="1"/>
          </p:nvPr>
        </p:nvSpPr>
        <p:spPr>
          <a:xfrm>
            <a:off x="110532" y="2194560"/>
            <a:ext cx="6383401" cy="4024125"/>
          </a:xfrm>
        </p:spPr>
        <p:txBody>
          <a:bodyPr>
            <a:normAutofit/>
          </a:bodyPr>
          <a:lstStyle/>
          <a:p>
            <a:r>
              <a:rPr lang="en-US" sz="2000" dirty="0"/>
              <a:t>In real life, we think in terms of </a:t>
            </a:r>
            <a:r>
              <a:rPr lang="en-US" sz="2000" b="1" dirty="0"/>
              <a:t>objects</a:t>
            </a:r>
            <a:r>
              <a:rPr lang="en-US" sz="2000" dirty="0"/>
              <a:t>, not steps.</a:t>
            </a:r>
          </a:p>
          <a:p>
            <a:r>
              <a:rPr lang="en-US" sz="2000" b="1" dirty="0"/>
              <a:t>Example: College System</a:t>
            </a:r>
            <a:endParaRPr lang="en-US" sz="2000" dirty="0"/>
          </a:p>
          <a:p>
            <a:pPr lvl="1"/>
            <a:r>
              <a:rPr lang="en-US" dirty="0"/>
              <a:t>Students</a:t>
            </a:r>
          </a:p>
          <a:p>
            <a:pPr lvl="1"/>
            <a:r>
              <a:rPr lang="en-US" dirty="0"/>
              <a:t>Faculty</a:t>
            </a:r>
          </a:p>
          <a:p>
            <a:pPr lvl="1"/>
            <a:r>
              <a:rPr lang="en-US" dirty="0"/>
              <a:t>Courses</a:t>
            </a:r>
          </a:p>
          <a:p>
            <a:pPr lvl="1"/>
            <a:r>
              <a:rPr lang="en-US" dirty="0"/>
              <a:t>Exams</a:t>
            </a:r>
          </a:p>
          <a:p>
            <a:r>
              <a:rPr lang="en-US" sz="2000" dirty="0"/>
              <a:t>Each has:</a:t>
            </a:r>
          </a:p>
          <a:p>
            <a:r>
              <a:rPr lang="en-US" sz="2000" b="1" dirty="0"/>
              <a:t>Data</a:t>
            </a:r>
            <a:r>
              <a:rPr lang="en-US" sz="2000" dirty="0"/>
              <a:t> (name, ID, marks)</a:t>
            </a:r>
          </a:p>
          <a:p>
            <a:r>
              <a:rPr lang="en-US" sz="2000" b="1" dirty="0"/>
              <a:t>Actions</a:t>
            </a:r>
            <a:r>
              <a:rPr lang="en-US" sz="2000" dirty="0"/>
              <a:t> (enroll, teach, evaluate)</a:t>
            </a:r>
          </a:p>
          <a:p>
            <a:r>
              <a:rPr lang="en-US" sz="2000" dirty="0"/>
              <a:t>👉 OOPS allows us to model software </a:t>
            </a:r>
            <a:r>
              <a:rPr lang="en-US" sz="2000" b="1" dirty="0"/>
              <a:t>exactly the way we see the real world</a:t>
            </a:r>
            <a:r>
              <a:rPr lang="en-US" sz="2000" dirty="0"/>
              <a:t>.</a:t>
            </a:r>
          </a:p>
          <a:p>
            <a:endParaRPr lang="en-IN" sz="2000" dirty="0"/>
          </a:p>
        </p:txBody>
      </p:sp>
      <p:pic>
        <p:nvPicPr>
          <p:cNvPr id="6" name="Picture 5">
            <a:extLst>
              <a:ext uri="{FF2B5EF4-FFF2-40B4-BE49-F238E27FC236}">
                <a16:creationId xmlns:a16="http://schemas.microsoft.com/office/drawing/2014/main" id="{3AB47A03-7028-2A1B-CEA2-E59F8395BD3E}"/>
              </a:ext>
            </a:extLst>
          </p:cNvPr>
          <p:cNvPicPr>
            <a:picLocks noChangeAspect="1"/>
          </p:cNvPicPr>
          <p:nvPr/>
        </p:nvPicPr>
        <p:blipFill>
          <a:blip r:embed="rId2"/>
          <a:srcRect l="8151" r="15631" b="-1"/>
          <a:stretch>
            <a:fillRect/>
          </a:stretch>
        </p:blipFill>
        <p:spPr>
          <a:xfrm>
            <a:off x="6985000" y="0"/>
            <a:ext cx="5207000" cy="6858000"/>
          </a:xfrm>
          <a:prstGeom prst="rect">
            <a:avLst/>
          </a:prstGeom>
        </p:spPr>
      </p:pic>
    </p:spTree>
    <p:extLst>
      <p:ext uri="{BB962C8B-B14F-4D97-AF65-F5344CB8AC3E}">
        <p14:creationId xmlns:p14="http://schemas.microsoft.com/office/powerpoint/2010/main" val="36992568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5902-2FED-C8CF-1813-828249EB5726}"/>
              </a:ext>
            </a:extLst>
          </p:cNvPr>
          <p:cNvSpPr>
            <a:spLocks noGrp="1"/>
          </p:cNvSpPr>
          <p:nvPr>
            <p:ph type="title"/>
          </p:nvPr>
        </p:nvSpPr>
        <p:spPr>
          <a:xfrm>
            <a:off x="1012723" y="764373"/>
            <a:ext cx="10493477"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7D7B51BD-5FF3-4D81-810F-4A9C5CE031DA}"/>
              </a:ext>
            </a:extLst>
          </p:cNvPr>
          <p:cNvSpPr>
            <a:spLocks noGrp="1"/>
          </p:cNvSpPr>
          <p:nvPr>
            <p:ph idx="1"/>
          </p:nvPr>
        </p:nvSpPr>
        <p:spPr/>
        <p:txBody>
          <a:bodyPr/>
          <a:lstStyle/>
          <a:p>
            <a:pPr algn="just">
              <a:lnSpc>
                <a:spcPct val="150000"/>
              </a:lnSpc>
            </a:pPr>
            <a:r>
              <a:rPr lang="en-US" dirty="0"/>
              <a:t>While ordering food in "SwiftFood", when a customer orders food items, you need to calculate the total cost that the customer should pay for the order. The "Regular Customers" are provided with a 5% discount for their orders. Here, we are assuming that each food item costs $10. In the condition, we are checking if the customer type is "Regular". If the condition is true, the statements within the if block get executed to calculate total cost after discount. </a:t>
            </a:r>
            <a:endParaRPr lang="en-IN" dirty="0"/>
          </a:p>
        </p:txBody>
      </p:sp>
    </p:spTree>
    <p:extLst>
      <p:ext uri="{BB962C8B-B14F-4D97-AF65-F5344CB8AC3E}">
        <p14:creationId xmlns:p14="http://schemas.microsoft.com/office/powerpoint/2010/main" val="12167895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6FB13-E3EF-571E-EB3B-2C180673C4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A2DAB-76F8-27FC-B042-DA26FE9D76C6}"/>
              </a:ext>
            </a:extLst>
          </p:cNvPr>
          <p:cNvSpPr>
            <a:spLocks noGrp="1"/>
          </p:cNvSpPr>
          <p:nvPr>
            <p:ph type="title"/>
          </p:nvPr>
        </p:nvSpPr>
        <p:spPr>
          <a:xfrm>
            <a:off x="685800" y="764373"/>
            <a:ext cx="10820400" cy="1293028"/>
          </a:xfrm>
        </p:spPr>
        <p:txBody>
          <a:bodyPr/>
          <a:lstStyle/>
          <a:p>
            <a:pPr algn="ctr"/>
            <a:r>
              <a:rPr lang="en-IN" b="1" dirty="0"/>
              <a:t>EXAMPLE</a:t>
            </a:r>
            <a:endParaRPr lang="en-IN" dirty="0"/>
          </a:p>
        </p:txBody>
      </p:sp>
      <p:sp>
        <p:nvSpPr>
          <p:cNvPr id="3" name="Content Placeholder 2">
            <a:extLst>
              <a:ext uri="{FF2B5EF4-FFF2-40B4-BE49-F238E27FC236}">
                <a16:creationId xmlns:a16="http://schemas.microsoft.com/office/drawing/2014/main" id="{1F880891-753A-F135-6543-92775ACEF736}"/>
              </a:ext>
            </a:extLst>
          </p:cNvPr>
          <p:cNvSpPr>
            <a:spLocks noGrp="1"/>
          </p:cNvSpPr>
          <p:nvPr>
            <p:ph idx="1"/>
          </p:nvPr>
        </p:nvSpPr>
        <p:spPr>
          <a:xfrm>
            <a:off x="685800" y="2194560"/>
            <a:ext cx="10820400" cy="4663440"/>
          </a:xfrm>
        </p:spPr>
        <p:txBody>
          <a:bodyPr>
            <a:normAutofit fontScale="55000" lnSpcReduction="20000"/>
          </a:bodyPr>
          <a:lstStyle/>
          <a:p>
            <a:pPr marL="0" indent="0">
              <a:buNone/>
            </a:pPr>
            <a:r>
              <a:rPr lang="en-IN" sz="2900" dirty="0"/>
              <a:t>public class Customer {</a:t>
            </a:r>
          </a:p>
          <a:p>
            <a:pPr marL="0" indent="0">
              <a:buNone/>
            </a:pPr>
            <a:r>
              <a:rPr lang="en-IN" sz="2900" dirty="0"/>
              <a:t>	public static void main(String[] </a:t>
            </a:r>
            <a:r>
              <a:rPr lang="en-IN" sz="2900" dirty="0" err="1"/>
              <a:t>args</a:t>
            </a:r>
            <a:r>
              <a:rPr lang="en-IN" sz="2900" dirty="0"/>
              <a:t>) {</a:t>
            </a:r>
          </a:p>
          <a:p>
            <a:pPr marL="0" indent="0">
              <a:buNone/>
            </a:pPr>
            <a:r>
              <a:rPr lang="en-IN" sz="2900" dirty="0"/>
              <a:t>		String </a:t>
            </a:r>
            <a:r>
              <a:rPr lang="en-IN" sz="2900" dirty="0" err="1"/>
              <a:t>customerType</a:t>
            </a:r>
            <a:r>
              <a:rPr lang="en-IN" sz="2900" dirty="0"/>
              <a:t> = "Regular";</a:t>
            </a:r>
          </a:p>
          <a:p>
            <a:pPr marL="0" indent="0">
              <a:buNone/>
            </a:pPr>
            <a:r>
              <a:rPr lang="en-IN" sz="2900" dirty="0"/>
              <a:t>		int quantity = 2;</a:t>
            </a:r>
          </a:p>
          <a:p>
            <a:pPr marL="0" indent="0">
              <a:buNone/>
            </a:pPr>
            <a:r>
              <a:rPr lang="en-IN" sz="2900" dirty="0"/>
              <a:t>		int </a:t>
            </a:r>
            <a:r>
              <a:rPr lang="en-IN" sz="2900" dirty="0" err="1"/>
              <a:t>unitPrice</a:t>
            </a:r>
            <a:r>
              <a:rPr lang="en-IN" sz="2900" dirty="0"/>
              <a:t> = 10;</a:t>
            </a:r>
          </a:p>
          <a:p>
            <a:pPr marL="0" indent="0">
              <a:buNone/>
            </a:pPr>
            <a:r>
              <a:rPr lang="en-IN" sz="2900" dirty="0"/>
              <a:t>		int </a:t>
            </a:r>
            <a:r>
              <a:rPr lang="en-IN" sz="2900" dirty="0" err="1"/>
              <a:t>totalCost</a:t>
            </a:r>
            <a:r>
              <a:rPr lang="en-IN" sz="2900" dirty="0"/>
              <a:t> = 0;</a:t>
            </a:r>
          </a:p>
          <a:p>
            <a:pPr marL="0" indent="0">
              <a:buNone/>
            </a:pPr>
            <a:r>
              <a:rPr lang="en-IN" sz="2900" dirty="0"/>
              <a:t>		int discount = 5;</a:t>
            </a:r>
          </a:p>
          <a:p>
            <a:pPr marL="0" indent="0">
              <a:buNone/>
            </a:pPr>
            <a:r>
              <a:rPr lang="en-IN" sz="2900" dirty="0"/>
              <a:t>		</a:t>
            </a:r>
            <a:r>
              <a:rPr lang="en-IN" sz="2900" dirty="0" err="1"/>
              <a:t>totalCost</a:t>
            </a:r>
            <a:r>
              <a:rPr lang="en-IN" sz="2900" dirty="0"/>
              <a:t> = </a:t>
            </a:r>
            <a:r>
              <a:rPr lang="en-IN" sz="2900" dirty="0" err="1"/>
              <a:t>unitPrice</a:t>
            </a:r>
            <a:r>
              <a:rPr lang="en-IN" sz="2900" dirty="0"/>
              <a:t> * quantity;</a:t>
            </a:r>
          </a:p>
          <a:p>
            <a:pPr marL="0" indent="0">
              <a:buNone/>
            </a:pPr>
            <a:r>
              <a:rPr lang="en-IN" sz="2900" dirty="0"/>
              <a:t>		if (</a:t>
            </a:r>
            <a:r>
              <a:rPr lang="en-IN" sz="2900" dirty="0" err="1"/>
              <a:t>customerType</a:t>
            </a:r>
            <a:r>
              <a:rPr lang="en-IN" sz="2900" dirty="0"/>
              <a:t> == "Regular") {</a:t>
            </a:r>
          </a:p>
          <a:p>
            <a:pPr marL="0" indent="0">
              <a:buNone/>
            </a:pPr>
            <a:r>
              <a:rPr lang="en-IN" sz="2900" dirty="0"/>
              <a:t>			</a:t>
            </a:r>
            <a:r>
              <a:rPr lang="en-IN" sz="2900" dirty="0" err="1"/>
              <a:t>totalCost</a:t>
            </a:r>
            <a:r>
              <a:rPr lang="en-IN" sz="2900" dirty="0"/>
              <a:t> = </a:t>
            </a:r>
            <a:r>
              <a:rPr lang="en-IN" sz="2900" dirty="0" err="1"/>
              <a:t>totalCost</a:t>
            </a:r>
            <a:r>
              <a:rPr lang="en-IN" sz="2900" dirty="0"/>
              <a:t> - (</a:t>
            </a:r>
            <a:r>
              <a:rPr lang="en-IN" sz="2900" dirty="0" err="1"/>
              <a:t>totalCost</a:t>
            </a:r>
            <a:r>
              <a:rPr lang="en-IN" sz="2900" dirty="0"/>
              <a:t> * discount / 100);</a:t>
            </a:r>
          </a:p>
          <a:p>
            <a:pPr marL="0" indent="0">
              <a:buNone/>
            </a:pPr>
            <a:r>
              <a:rPr lang="en-IN" sz="2900" dirty="0"/>
              <a:t>			</a:t>
            </a:r>
            <a:r>
              <a:rPr lang="en-IN" sz="2900" dirty="0" err="1"/>
              <a:t>System.out.println</a:t>
            </a:r>
            <a:r>
              <a:rPr lang="en-IN" sz="2900" dirty="0"/>
              <a:t>("You are a regular customer and eligible for 5% discount");</a:t>
            </a:r>
          </a:p>
          <a:p>
            <a:pPr marL="0" indent="0">
              <a:buNone/>
            </a:pPr>
            <a:r>
              <a:rPr lang="en-IN" sz="2900" dirty="0"/>
              <a:t>		}</a:t>
            </a:r>
          </a:p>
          <a:p>
            <a:pPr marL="0" indent="0">
              <a:buNone/>
            </a:pPr>
            <a:r>
              <a:rPr lang="en-IN" sz="2900" dirty="0"/>
              <a:t>		</a:t>
            </a:r>
            <a:r>
              <a:rPr lang="en-IN" sz="2900" dirty="0" err="1"/>
              <a:t>System.out.println</a:t>
            </a:r>
            <a:r>
              <a:rPr lang="en-IN" sz="2900" dirty="0"/>
              <a:t>("Total cost: " + </a:t>
            </a:r>
            <a:r>
              <a:rPr lang="en-IN" sz="2900" dirty="0" err="1"/>
              <a:t>totalCost</a:t>
            </a:r>
            <a:r>
              <a:rPr lang="en-IN" sz="2900" dirty="0"/>
              <a:t>);</a:t>
            </a:r>
          </a:p>
          <a:p>
            <a:pPr marL="0" indent="0">
              <a:buNone/>
            </a:pPr>
            <a:r>
              <a:rPr lang="en-IN" sz="2900" dirty="0"/>
              <a:t>	}</a:t>
            </a:r>
          </a:p>
          <a:p>
            <a:pPr marL="0" indent="0">
              <a:buNone/>
            </a:pPr>
            <a:r>
              <a:rPr lang="en-IN" sz="2900" dirty="0"/>
              <a:t>}</a:t>
            </a:r>
          </a:p>
          <a:p>
            <a:endParaRPr lang="en-IN" dirty="0"/>
          </a:p>
        </p:txBody>
      </p:sp>
    </p:spTree>
    <p:extLst>
      <p:ext uri="{BB962C8B-B14F-4D97-AF65-F5344CB8AC3E}">
        <p14:creationId xmlns:p14="http://schemas.microsoft.com/office/powerpoint/2010/main" val="4010320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9D664-6DF6-A3BE-8028-BC97B8269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EC08E-DB1F-2065-1FE3-450A3AB302A0}"/>
              </a:ext>
            </a:extLst>
          </p:cNvPr>
          <p:cNvSpPr>
            <a:spLocks noGrp="1"/>
          </p:cNvSpPr>
          <p:nvPr>
            <p:ph type="title"/>
          </p:nvPr>
        </p:nvSpPr>
        <p:spPr>
          <a:xfrm>
            <a:off x="685800" y="764373"/>
            <a:ext cx="10820400" cy="828453"/>
          </a:xfrm>
        </p:spPr>
        <p:txBody>
          <a:bodyPr/>
          <a:lstStyle/>
          <a:p>
            <a:pPr algn="ctr"/>
            <a:r>
              <a:rPr lang="en-IN" b="1" dirty="0"/>
              <a:t>IF ELSE</a:t>
            </a:r>
          </a:p>
        </p:txBody>
      </p:sp>
      <p:sp>
        <p:nvSpPr>
          <p:cNvPr id="3" name="Content Placeholder 2">
            <a:extLst>
              <a:ext uri="{FF2B5EF4-FFF2-40B4-BE49-F238E27FC236}">
                <a16:creationId xmlns:a16="http://schemas.microsoft.com/office/drawing/2014/main" id="{943B17A8-0EA8-4124-56C9-60022D1DE5DD}"/>
              </a:ext>
            </a:extLst>
          </p:cNvPr>
          <p:cNvSpPr>
            <a:spLocks noGrp="1"/>
          </p:cNvSpPr>
          <p:nvPr>
            <p:ph idx="1"/>
          </p:nvPr>
        </p:nvSpPr>
        <p:spPr>
          <a:xfrm>
            <a:off x="685800" y="1524000"/>
            <a:ext cx="10820400" cy="4694685"/>
          </a:xfrm>
        </p:spPr>
        <p:txBody>
          <a:bodyPr/>
          <a:lstStyle/>
          <a:p>
            <a:pPr>
              <a:lnSpc>
                <a:spcPct val="150000"/>
              </a:lnSpc>
            </a:pPr>
            <a:r>
              <a:rPr lang="en-US" dirty="0"/>
              <a:t>An</a:t>
            </a:r>
            <a:r>
              <a:rPr lang="en-US" b="1" dirty="0"/>
              <a:t> if</a:t>
            </a:r>
            <a:r>
              <a:rPr lang="en-US" dirty="0"/>
              <a:t> statement can be written along with an </a:t>
            </a:r>
            <a:r>
              <a:rPr lang="en-US" b="1" dirty="0"/>
              <a:t>else </a:t>
            </a:r>
            <a:r>
              <a:rPr lang="en-US" dirty="0"/>
              <a:t>statement. </a:t>
            </a:r>
          </a:p>
          <a:p>
            <a:pPr>
              <a:lnSpc>
                <a:spcPct val="150000"/>
              </a:lnSpc>
            </a:pPr>
            <a:r>
              <a:rPr lang="en-US" dirty="0"/>
              <a:t>The condition/expression given in the if statement is checked and set of statements are executed based on the outcome of the condition.</a:t>
            </a:r>
          </a:p>
          <a:p>
            <a:pPr>
              <a:lnSpc>
                <a:spcPct val="150000"/>
              </a:lnSpc>
            </a:pPr>
            <a:r>
              <a:rPr lang="en-US" dirty="0"/>
              <a:t> If the condition is true, the statements written in if block get executed.</a:t>
            </a:r>
          </a:p>
          <a:p>
            <a:pPr>
              <a:lnSpc>
                <a:spcPct val="150000"/>
              </a:lnSpc>
            </a:pPr>
            <a:r>
              <a:rPr lang="en-US" dirty="0"/>
              <a:t> If the condition is false, then the statements inside else block get executed.</a:t>
            </a:r>
            <a:endParaRPr lang="en-IN" dirty="0"/>
          </a:p>
        </p:txBody>
      </p:sp>
      <p:sp>
        <p:nvSpPr>
          <p:cNvPr id="4" name="Rectangle: Rounded Corners 3">
            <a:extLst>
              <a:ext uri="{FF2B5EF4-FFF2-40B4-BE49-F238E27FC236}">
                <a16:creationId xmlns:a16="http://schemas.microsoft.com/office/drawing/2014/main" id="{7C425DB6-E3CE-DA0C-4093-73A1CFE8A83F}"/>
              </a:ext>
            </a:extLst>
          </p:cNvPr>
          <p:cNvSpPr/>
          <p:nvPr/>
        </p:nvSpPr>
        <p:spPr>
          <a:xfrm>
            <a:off x="3873909" y="4542502"/>
            <a:ext cx="4896465" cy="20596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000" b="1" dirty="0"/>
              <a:t>if (&lt;condition&gt;) { </a:t>
            </a:r>
          </a:p>
          <a:p>
            <a:r>
              <a:rPr lang="en-US" sz="2000" b="1" dirty="0"/>
              <a:t>&lt;statements&gt;; </a:t>
            </a:r>
          </a:p>
          <a:p>
            <a:r>
              <a:rPr lang="en-US" sz="2000" b="1" dirty="0"/>
              <a:t>} </a:t>
            </a:r>
          </a:p>
          <a:p>
            <a:r>
              <a:rPr lang="en-US" sz="2000" b="1" dirty="0"/>
              <a:t>else { </a:t>
            </a:r>
          </a:p>
          <a:p>
            <a:r>
              <a:rPr lang="en-US" sz="2000" b="1" dirty="0"/>
              <a:t>&lt;statements&gt;; </a:t>
            </a:r>
          </a:p>
          <a:p>
            <a:r>
              <a:rPr lang="en-US" sz="2000" b="1" dirty="0"/>
              <a:t>} </a:t>
            </a:r>
          </a:p>
        </p:txBody>
      </p:sp>
    </p:spTree>
    <p:extLst>
      <p:ext uri="{BB962C8B-B14F-4D97-AF65-F5344CB8AC3E}">
        <p14:creationId xmlns:p14="http://schemas.microsoft.com/office/powerpoint/2010/main" val="30091365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991D1-2E73-8064-DBA6-8E4429CF4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F57F1-91DE-4FC3-2C99-6156BF2ED87A}"/>
              </a:ext>
            </a:extLst>
          </p:cNvPr>
          <p:cNvSpPr>
            <a:spLocks noGrp="1"/>
          </p:cNvSpPr>
          <p:nvPr>
            <p:ph type="title"/>
          </p:nvPr>
        </p:nvSpPr>
        <p:spPr>
          <a:xfrm>
            <a:off x="685800" y="764373"/>
            <a:ext cx="10820400" cy="1293028"/>
          </a:xfrm>
        </p:spPr>
        <p:txBody>
          <a:bodyPr/>
          <a:lstStyle/>
          <a:p>
            <a:pPr algn="ctr"/>
            <a:r>
              <a:rPr lang="en-IN" b="1" dirty="0"/>
              <a:t>FLOW</a:t>
            </a:r>
          </a:p>
        </p:txBody>
      </p:sp>
      <p:pic>
        <p:nvPicPr>
          <p:cNvPr id="5" name="Content Placeholder 4">
            <a:extLst>
              <a:ext uri="{FF2B5EF4-FFF2-40B4-BE49-F238E27FC236}">
                <a16:creationId xmlns:a16="http://schemas.microsoft.com/office/drawing/2014/main" id="{25ACD2B3-D02C-369D-716F-34FC3DF77059}"/>
              </a:ext>
            </a:extLst>
          </p:cNvPr>
          <p:cNvPicPr>
            <a:picLocks noGrp="1" noChangeAspect="1"/>
          </p:cNvPicPr>
          <p:nvPr>
            <p:ph idx="1"/>
          </p:nvPr>
        </p:nvPicPr>
        <p:blipFill>
          <a:blip r:embed="rId2"/>
          <a:stretch>
            <a:fillRect/>
          </a:stretch>
        </p:blipFill>
        <p:spPr>
          <a:xfrm>
            <a:off x="2146880" y="1849797"/>
            <a:ext cx="8629275" cy="4764525"/>
          </a:xfrm>
          <a:prstGeom prst="rect">
            <a:avLst/>
          </a:prstGeom>
        </p:spPr>
      </p:pic>
    </p:spTree>
    <p:extLst>
      <p:ext uri="{BB962C8B-B14F-4D97-AF65-F5344CB8AC3E}">
        <p14:creationId xmlns:p14="http://schemas.microsoft.com/office/powerpoint/2010/main" val="511262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8B858-F03F-D10A-9A51-922C88F09A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BB6D98-0768-BA25-A4F6-5B06A2D91946}"/>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2E711269-1EC0-81DC-6F7F-B074E5B7A2ED}"/>
              </a:ext>
            </a:extLst>
          </p:cNvPr>
          <p:cNvSpPr>
            <a:spLocks noGrp="1"/>
          </p:cNvSpPr>
          <p:nvPr>
            <p:ph idx="1"/>
          </p:nvPr>
        </p:nvSpPr>
        <p:spPr/>
        <p:txBody>
          <a:bodyPr/>
          <a:lstStyle/>
          <a:p>
            <a:pPr algn="just">
              <a:lnSpc>
                <a:spcPct val="200000"/>
              </a:lnSpc>
            </a:pPr>
            <a:r>
              <a:rPr lang="en-US" dirty="0"/>
              <a:t>In the below code, we are calculating the total cost that the customers should pay for the order. In the previous example, we considered only Regular customers. The non-regular customers have to pay an additional delivery charge of $5. So, first the customer type is checked. If the customer type is Regular, then the if block gets executed. For other types of customers, the statements of else block get executed. </a:t>
            </a:r>
            <a:endParaRPr lang="en-IN" dirty="0"/>
          </a:p>
        </p:txBody>
      </p:sp>
    </p:spTree>
    <p:extLst>
      <p:ext uri="{BB962C8B-B14F-4D97-AF65-F5344CB8AC3E}">
        <p14:creationId xmlns:p14="http://schemas.microsoft.com/office/powerpoint/2010/main" val="24129689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49A0A-8029-89B0-5AEA-7F4B9E0FF38B}"/>
              </a:ext>
            </a:extLst>
          </p:cNvPr>
          <p:cNvSpPr>
            <a:spLocks noGrp="1"/>
          </p:cNvSpPr>
          <p:nvPr>
            <p:ph type="title"/>
          </p:nvPr>
        </p:nvSpPr>
        <p:spPr>
          <a:xfrm>
            <a:off x="226142" y="764373"/>
            <a:ext cx="11280058" cy="513821"/>
          </a:xfrm>
        </p:spPr>
        <p:txBody>
          <a:bodyPr>
            <a:normAutofit fontScale="90000"/>
          </a:bodyPr>
          <a:lstStyle/>
          <a:p>
            <a:pPr algn="ctr"/>
            <a:r>
              <a:rPr lang="en-IN" b="1" dirty="0"/>
              <a:t>CODE</a:t>
            </a:r>
          </a:p>
        </p:txBody>
      </p:sp>
      <p:sp>
        <p:nvSpPr>
          <p:cNvPr id="3" name="Content Placeholder 2">
            <a:extLst>
              <a:ext uri="{FF2B5EF4-FFF2-40B4-BE49-F238E27FC236}">
                <a16:creationId xmlns:a16="http://schemas.microsoft.com/office/drawing/2014/main" id="{BC6C7919-6217-4768-CF55-FAAC0D955D0F}"/>
              </a:ext>
            </a:extLst>
          </p:cNvPr>
          <p:cNvSpPr>
            <a:spLocks noGrp="1"/>
          </p:cNvSpPr>
          <p:nvPr>
            <p:ph sz="half" idx="1"/>
          </p:nvPr>
        </p:nvSpPr>
        <p:spPr>
          <a:xfrm>
            <a:off x="226142" y="1474839"/>
            <a:ext cx="5793658" cy="5220929"/>
          </a:xfrm>
        </p:spPr>
        <p:txBody>
          <a:bodyPr>
            <a:normAutofit fontScale="70000" lnSpcReduction="20000"/>
          </a:bodyPr>
          <a:lstStyle/>
          <a:p>
            <a:pPr marL="0" indent="0">
              <a:lnSpc>
                <a:spcPct val="120000"/>
              </a:lnSpc>
              <a:buNone/>
            </a:pPr>
            <a:r>
              <a:rPr lang="en-IN" dirty="0"/>
              <a:t>public class Customer {</a:t>
            </a:r>
          </a:p>
          <a:p>
            <a:pPr marL="0" indent="0">
              <a:lnSpc>
                <a:spcPct val="120000"/>
              </a:lnSpc>
              <a:buNone/>
            </a:pPr>
            <a:r>
              <a:rPr lang="en-IN" dirty="0"/>
              <a:t>	public static void main(String[] </a:t>
            </a:r>
            <a:r>
              <a:rPr lang="en-IN" dirty="0" err="1"/>
              <a:t>args</a:t>
            </a:r>
            <a:r>
              <a:rPr lang="en-IN" dirty="0"/>
              <a:t>) {</a:t>
            </a:r>
          </a:p>
          <a:p>
            <a:pPr marL="0" indent="0">
              <a:lnSpc>
                <a:spcPct val="120000"/>
              </a:lnSpc>
              <a:buNone/>
            </a:pPr>
            <a:r>
              <a:rPr lang="en-IN" dirty="0"/>
              <a:t>		String </a:t>
            </a:r>
            <a:r>
              <a:rPr lang="en-IN" dirty="0" err="1"/>
              <a:t>customerType</a:t>
            </a:r>
            <a:r>
              <a:rPr lang="en-IN" dirty="0"/>
              <a:t> = "Regular";</a:t>
            </a:r>
          </a:p>
          <a:p>
            <a:pPr marL="0" indent="0">
              <a:lnSpc>
                <a:spcPct val="120000"/>
              </a:lnSpc>
              <a:buNone/>
            </a:pPr>
            <a:r>
              <a:rPr lang="en-IN" dirty="0"/>
              <a:t>		int quantity = 2;</a:t>
            </a:r>
          </a:p>
          <a:p>
            <a:pPr marL="0" indent="0">
              <a:lnSpc>
                <a:spcPct val="120000"/>
              </a:lnSpc>
              <a:buNone/>
            </a:pPr>
            <a:r>
              <a:rPr lang="en-IN" dirty="0"/>
              <a:t>		int </a:t>
            </a:r>
            <a:r>
              <a:rPr lang="en-IN" dirty="0" err="1"/>
              <a:t>unitPrice</a:t>
            </a:r>
            <a:r>
              <a:rPr lang="en-IN" dirty="0"/>
              <a:t> = 10;</a:t>
            </a:r>
          </a:p>
          <a:p>
            <a:pPr marL="0" indent="0">
              <a:lnSpc>
                <a:spcPct val="120000"/>
              </a:lnSpc>
              <a:buNone/>
            </a:pPr>
            <a:r>
              <a:rPr lang="en-IN" dirty="0"/>
              <a:t>		int </a:t>
            </a:r>
            <a:r>
              <a:rPr lang="en-IN" dirty="0" err="1"/>
              <a:t>totalCost</a:t>
            </a:r>
            <a:r>
              <a:rPr lang="en-IN" dirty="0"/>
              <a:t> = 0;</a:t>
            </a:r>
          </a:p>
          <a:p>
            <a:pPr marL="0" indent="0">
              <a:lnSpc>
                <a:spcPct val="120000"/>
              </a:lnSpc>
              <a:buNone/>
            </a:pPr>
            <a:r>
              <a:rPr lang="en-IN" dirty="0"/>
              <a:t>		int discount = 5;</a:t>
            </a:r>
          </a:p>
          <a:p>
            <a:pPr marL="0" indent="0">
              <a:lnSpc>
                <a:spcPct val="120000"/>
              </a:lnSpc>
              <a:buNone/>
            </a:pPr>
            <a:r>
              <a:rPr lang="en-IN" dirty="0"/>
              <a:t>		int </a:t>
            </a:r>
            <a:r>
              <a:rPr lang="en-IN" dirty="0" err="1"/>
              <a:t>deliveryCharge</a:t>
            </a:r>
            <a:r>
              <a:rPr lang="en-IN" dirty="0"/>
              <a:t> = 5;</a:t>
            </a:r>
          </a:p>
          <a:p>
            <a:pPr marL="0" indent="0">
              <a:lnSpc>
                <a:spcPct val="120000"/>
              </a:lnSpc>
              <a:buNone/>
            </a:pPr>
            <a:r>
              <a:rPr lang="en-IN" dirty="0"/>
              <a:t>		</a:t>
            </a:r>
            <a:r>
              <a:rPr lang="en-IN" dirty="0" err="1"/>
              <a:t>totalCost</a:t>
            </a:r>
            <a:r>
              <a:rPr lang="en-IN" dirty="0"/>
              <a:t> = </a:t>
            </a:r>
            <a:r>
              <a:rPr lang="en-IN" dirty="0" err="1"/>
              <a:t>unitPrice</a:t>
            </a:r>
            <a:r>
              <a:rPr lang="en-IN" dirty="0"/>
              <a:t> * quantity;</a:t>
            </a:r>
          </a:p>
          <a:p>
            <a:pPr marL="0" indent="0">
              <a:lnSpc>
                <a:spcPct val="120000"/>
              </a:lnSpc>
              <a:buNone/>
            </a:pPr>
            <a:r>
              <a:rPr lang="en-IN" dirty="0"/>
              <a:t>		if (</a:t>
            </a:r>
            <a:r>
              <a:rPr lang="en-IN" dirty="0" err="1"/>
              <a:t>customerType</a:t>
            </a:r>
            <a:r>
              <a:rPr lang="en-IN" dirty="0"/>
              <a:t> == "Regular") {</a:t>
            </a:r>
          </a:p>
          <a:p>
            <a:pPr marL="0" indent="0">
              <a:lnSpc>
                <a:spcPct val="120000"/>
              </a:lnSpc>
              <a:buNone/>
            </a:pPr>
            <a:r>
              <a:rPr lang="en-IN" dirty="0"/>
              <a:t>			</a:t>
            </a:r>
            <a:r>
              <a:rPr lang="en-IN" dirty="0" err="1"/>
              <a:t>totalCost</a:t>
            </a:r>
            <a:r>
              <a:rPr lang="en-IN" dirty="0"/>
              <a:t> = </a:t>
            </a:r>
            <a:r>
              <a:rPr lang="en-IN" dirty="0" err="1"/>
              <a:t>totalCost</a:t>
            </a:r>
            <a:r>
              <a:rPr lang="en-IN" dirty="0"/>
              <a:t> - (</a:t>
            </a:r>
            <a:r>
              <a:rPr lang="en-IN" dirty="0" err="1"/>
              <a:t>totalCost</a:t>
            </a:r>
            <a:r>
              <a:rPr lang="en-IN" dirty="0"/>
              <a:t> * discount / 100);</a:t>
            </a:r>
          </a:p>
          <a:p>
            <a:pPr marL="0" indent="0">
              <a:lnSpc>
                <a:spcPct val="120000"/>
              </a:lnSpc>
              <a:buNone/>
            </a:pPr>
            <a:r>
              <a:rPr lang="en-IN" dirty="0"/>
              <a:t>		</a:t>
            </a:r>
            <a:r>
              <a:rPr lang="en-IN" dirty="0" err="1"/>
              <a:t>System.out.println</a:t>
            </a:r>
            <a:r>
              <a:rPr lang="en-IN" dirty="0"/>
              <a:t>("You are a regular customer and eligible for 5% discount");</a:t>
            </a:r>
          </a:p>
          <a:p>
            <a:pPr marL="0" indent="0">
              <a:lnSpc>
                <a:spcPct val="120000"/>
              </a:lnSpc>
              <a:buNone/>
            </a:pPr>
            <a:r>
              <a:rPr lang="en-IN" dirty="0"/>
              <a:t>		}</a:t>
            </a:r>
          </a:p>
          <a:p>
            <a:pPr marL="0" indent="0">
              <a:lnSpc>
                <a:spcPct val="120000"/>
              </a:lnSpc>
              <a:buNone/>
            </a:pPr>
            <a:endParaRPr lang="en-IN" dirty="0"/>
          </a:p>
        </p:txBody>
      </p:sp>
      <p:sp>
        <p:nvSpPr>
          <p:cNvPr id="4" name="Content Placeholder 3">
            <a:extLst>
              <a:ext uri="{FF2B5EF4-FFF2-40B4-BE49-F238E27FC236}">
                <a16:creationId xmlns:a16="http://schemas.microsoft.com/office/drawing/2014/main" id="{C0C6712E-A463-0987-F935-F76460A179ED}"/>
              </a:ext>
            </a:extLst>
          </p:cNvPr>
          <p:cNvSpPr>
            <a:spLocks noGrp="1"/>
          </p:cNvSpPr>
          <p:nvPr>
            <p:ph sz="half" idx="2"/>
          </p:nvPr>
        </p:nvSpPr>
        <p:spPr>
          <a:xfrm>
            <a:off x="6172200" y="1622323"/>
            <a:ext cx="5334000" cy="4596361"/>
          </a:xfrm>
        </p:spPr>
        <p:txBody>
          <a:bodyPr>
            <a:normAutofit fontScale="70000" lnSpcReduction="20000"/>
          </a:bodyPr>
          <a:lstStyle/>
          <a:p>
            <a:pPr marL="0" indent="0">
              <a:lnSpc>
                <a:spcPct val="120000"/>
              </a:lnSpc>
              <a:buNone/>
            </a:pPr>
            <a:r>
              <a:rPr lang="en-IN" dirty="0"/>
              <a:t>else {</a:t>
            </a:r>
          </a:p>
          <a:p>
            <a:pPr marL="0" indent="0">
              <a:lnSpc>
                <a:spcPct val="120000"/>
              </a:lnSpc>
              <a:buNone/>
            </a:pPr>
            <a:r>
              <a:rPr lang="en-IN" dirty="0"/>
              <a:t>	</a:t>
            </a:r>
            <a:r>
              <a:rPr lang="en-IN" dirty="0" err="1"/>
              <a:t>totalCost</a:t>
            </a:r>
            <a:r>
              <a:rPr lang="en-IN" dirty="0"/>
              <a:t> = </a:t>
            </a:r>
            <a:r>
              <a:rPr lang="en-IN" dirty="0" err="1"/>
              <a:t>totalCost</a:t>
            </a:r>
            <a:r>
              <a:rPr lang="en-IN" dirty="0"/>
              <a:t> + </a:t>
            </a:r>
            <a:r>
              <a:rPr lang="en-IN" dirty="0" err="1"/>
              <a:t>deliveryCharge</a:t>
            </a:r>
            <a:r>
              <a:rPr lang="en-IN" dirty="0"/>
              <a:t>;</a:t>
            </a:r>
          </a:p>
          <a:p>
            <a:pPr marL="0" indent="0">
              <a:lnSpc>
                <a:spcPct val="120000"/>
              </a:lnSpc>
              <a:buNone/>
            </a:pPr>
            <a:r>
              <a:rPr lang="en-IN" dirty="0"/>
              <a:t>	</a:t>
            </a:r>
            <a:r>
              <a:rPr lang="en-IN" dirty="0" err="1"/>
              <a:t>System.out.println</a:t>
            </a:r>
            <a:r>
              <a:rPr lang="en-IN" dirty="0"/>
              <a:t>("You need to pay an additional delivery charge of $5");</a:t>
            </a:r>
          </a:p>
          <a:p>
            <a:pPr marL="0" indent="0">
              <a:lnSpc>
                <a:spcPct val="120000"/>
              </a:lnSpc>
              <a:buNone/>
            </a:pPr>
            <a:r>
              <a:rPr lang="en-IN" dirty="0"/>
              <a:t>	}</a:t>
            </a:r>
          </a:p>
          <a:p>
            <a:pPr marL="0" indent="0">
              <a:lnSpc>
                <a:spcPct val="120000"/>
              </a:lnSpc>
              <a:buNone/>
            </a:pPr>
            <a:r>
              <a:rPr lang="en-IN" dirty="0"/>
              <a:t>	</a:t>
            </a:r>
            <a:r>
              <a:rPr lang="en-IN" dirty="0" err="1"/>
              <a:t>System.out.println</a:t>
            </a:r>
            <a:r>
              <a:rPr lang="en-IN" dirty="0"/>
              <a:t>("Total cost: " + </a:t>
            </a:r>
            <a:r>
              <a:rPr lang="en-IN" dirty="0" err="1"/>
              <a:t>totalCost</a:t>
            </a:r>
            <a:r>
              <a:rPr lang="en-IN" dirty="0"/>
              <a:t>);</a:t>
            </a:r>
          </a:p>
          <a:p>
            <a:pPr marL="0" indent="0">
              <a:lnSpc>
                <a:spcPct val="120000"/>
              </a:lnSpc>
              <a:buNone/>
            </a:pPr>
            <a:r>
              <a:rPr lang="en-IN" dirty="0"/>
              <a:t>}</a:t>
            </a:r>
          </a:p>
          <a:p>
            <a:pPr marL="0" indent="0">
              <a:lnSpc>
                <a:spcPct val="120000"/>
              </a:lnSpc>
              <a:buNone/>
            </a:pPr>
            <a:r>
              <a:rPr lang="en-IN" dirty="0"/>
              <a:t>}</a:t>
            </a:r>
          </a:p>
          <a:p>
            <a:pPr marL="0" indent="0">
              <a:lnSpc>
                <a:spcPct val="120000"/>
              </a:lnSpc>
              <a:buNone/>
            </a:pPr>
            <a:endParaRPr lang="en-IN" dirty="0"/>
          </a:p>
        </p:txBody>
      </p:sp>
    </p:spTree>
    <p:extLst>
      <p:ext uri="{BB962C8B-B14F-4D97-AF65-F5344CB8AC3E}">
        <p14:creationId xmlns:p14="http://schemas.microsoft.com/office/powerpoint/2010/main" val="13744238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1108-BEF1-E9A0-8648-CA2046A641AC}"/>
              </a:ext>
            </a:extLst>
          </p:cNvPr>
          <p:cNvSpPr>
            <a:spLocks noGrp="1"/>
          </p:cNvSpPr>
          <p:nvPr>
            <p:ph type="title"/>
          </p:nvPr>
        </p:nvSpPr>
        <p:spPr>
          <a:xfrm>
            <a:off x="685800" y="764373"/>
            <a:ext cx="10820400" cy="1293028"/>
          </a:xfrm>
        </p:spPr>
        <p:txBody>
          <a:bodyPr/>
          <a:lstStyle/>
          <a:p>
            <a:pPr algn="ctr"/>
            <a:r>
              <a:rPr lang="en-IN" b="1" dirty="0"/>
              <a:t>Else if</a:t>
            </a:r>
          </a:p>
        </p:txBody>
      </p:sp>
      <p:sp>
        <p:nvSpPr>
          <p:cNvPr id="3" name="Content Placeholder 2">
            <a:extLst>
              <a:ext uri="{FF2B5EF4-FFF2-40B4-BE49-F238E27FC236}">
                <a16:creationId xmlns:a16="http://schemas.microsoft.com/office/drawing/2014/main" id="{4ACB02A4-65D9-3614-96AF-6150F623052F}"/>
              </a:ext>
            </a:extLst>
          </p:cNvPr>
          <p:cNvSpPr>
            <a:spLocks noGrp="1"/>
          </p:cNvSpPr>
          <p:nvPr>
            <p:ph idx="1"/>
          </p:nvPr>
        </p:nvSpPr>
        <p:spPr/>
        <p:txBody>
          <a:bodyPr>
            <a:normAutofit fontScale="92500" lnSpcReduction="20000"/>
          </a:bodyPr>
          <a:lstStyle/>
          <a:p>
            <a:pPr>
              <a:lnSpc>
                <a:spcPct val="150000"/>
              </a:lnSpc>
            </a:pPr>
            <a:r>
              <a:rPr lang="en-US" dirty="0"/>
              <a:t>It is a combination of else and if. </a:t>
            </a:r>
          </a:p>
          <a:p>
            <a:pPr>
              <a:lnSpc>
                <a:spcPct val="150000"/>
              </a:lnSpc>
            </a:pPr>
            <a:r>
              <a:rPr lang="en-US" dirty="0"/>
              <a:t>Like else, it extends an if statement to execute a different set of statements in case the original if expression evaluates to false. </a:t>
            </a:r>
          </a:p>
          <a:p>
            <a:pPr>
              <a:lnSpc>
                <a:spcPct val="150000"/>
              </a:lnSpc>
            </a:pPr>
            <a:r>
              <a:rPr lang="en-US" dirty="0"/>
              <a:t>Then, the conditions present inside the else if blocks are checked.</a:t>
            </a:r>
          </a:p>
          <a:p>
            <a:pPr>
              <a:lnSpc>
                <a:spcPct val="150000"/>
              </a:lnSpc>
            </a:pPr>
            <a:r>
              <a:rPr lang="en-US" dirty="0"/>
              <a:t> Once a condition evaluates to true, remaining else if and else statements are skipped.</a:t>
            </a:r>
          </a:p>
          <a:p>
            <a:pPr>
              <a:lnSpc>
                <a:spcPct val="150000"/>
              </a:lnSpc>
            </a:pPr>
            <a:r>
              <a:rPr lang="en-US" dirty="0"/>
              <a:t>When all the conditions are false, the else block is executed.</a:t>
            </a:r>
          </a:p>
          <a:p>
            <a:pPr>
              <a:lnSpc>
                <a:spcPct val="150000"/>
              </a:lnSpc>
            </a:pPr>
            <a:r>
              <a:rPr lang="en-US" dirty="0"/>
              <a:t> Coding the else block is optional.</a:t>
            </a:r>
          </a:p>
          <a:p>
            <a:pPr>
              <a:lnSpc>
                <a:spcPct val="150000"/>
              </a:lnSpc>
            </a:pPr>
            <a:endParaRPr lang="en-IN" dirty="0"/>
          </a:p>
        </p:txBody>
      </p:sp>
    </p:spTree>
    <p:extLst>
      <p:ext uri="{BB962C8B-B14F-4D97-AF65-F5344CB8AC3E}">
        <p14:creationId xmlns:p14="http://schemas.microsoft.com/office/powerpoint/2010/main" val="18268998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1F428-1D04-C42A-7B67-4273754142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774466-BCA1-E02A-9F5F-F80044D5D0B0}"/>
              </a:ext>
            </a:extLst>
          </p:cNvPr>
          <p:cNvSpPr>
            <a:spLocks noGrp="1"/>
          </p:cNvSpPr>
          <p:nvPr>
            <p:ph type="title"/>
          </p:nvPr>
        </p:nvSpPr>
        <p:spPr>
          <a:xfrm>
            <a:off x="685800" y="734876"/>
            <a:ext cx="10820400" cy="1293028"/>
          </a:xfrm>
        </p:spPr>
        <p:txBody>
          <a:bodyPr/>
          <a:lstStyle/>
          <a:p>
            <a:pPr algn="ctr"/>
            <a:r>
              <a:rPr lang="en-IN" dirty="0"/>
              <a:t>SYNTAX</a:t>
            </a:r>
          </a:p>
        </p:txBody>
      </p:sp>
      <p:sp>
        <p:nvSpPr>
          <p:cNvPr id="4" name="Rectangle: Rounded Corners 3">
            <a:extLst>
              <a:ext uri="{FF2B5EF4-FFF2-40B4-BE49-F238E27FC236}">
                <a16:creationId xmlns:a16="http://schemas.microsoft.com/office/drawing/2014/main" id="{E596967D-68ED-92B5-235B-9040B0DD55B7}"/>
              </a:ext>
            </a:extLst>
          </p:cNvPr>
          <p:cNvSpPr/>
          <p:nvPr/>
        </p:nvSpPr>
        <p:spPr>
          <a:xfrm>
            <a:off x="1907458" y="2458064"/>
            <a:ext cx="8593394" cy="379525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if (&lt;condition 1&gt;) {</a:t>
            </a:r>
          </a:p>
          <a:p>
            <a:pPr algn="ctr"/>
            <a:r>
              <a:rPr lang="en-US" b="1" dirty="0"/>
              <a:t>    &lt;statements&gt;;</a:t>
            </a:r>
          </a:p>
          <a:p>
            <a:pPr algn="ctr"/>
            <a:r>
              <a:rPr lang="en-US" b="1" dirty="0"/>
              <a:t>}</a:t>
            </a:r>
          </a:p>
          <a:p>
            <a:pPr algn="ctr"/>
            <a:r>
              <a:rPr lang="en-US" b="1" dirty="0"/>
              <a:t>else if (&lt;condition 2&gt;) {</a:t>
            </a:r>
          </a:p>
          <a:p>
            <a:pPr algn="ctr"/>
            <a:r>
              <a:rPr lang="en-US" b="1" dirty="0"/>
              <a:t>    &lt;statements&gt;;</a:t>
            </a:r>
          </a:p>
          <a:p>
            <a:pPr algn="ctr"/>
            <a:r>
              <a:rPr lang="en-US" b="1" dirty="0"/>
              <a:t>}</a:t>
            </a:r>
          </a:p>
          <a:p>
            <a:pPr algn="ctr"/>
            <a:r>
              <a:rPr lang="en-US" b="1" dirty="0"/>
              <a:t>else if (&lt;condition 3&gt;) {</a:t>
            </a:r>
          </a:p>
          <a:p>
            <a:pPr algn="ctr"/>
            <a:r>
              <a:rPr lang="en-US" b="1" dirty="0"/>
              <a:t>    &lt;statements&gt;;</a:t>
            </a:r>
          </a:p>
          <a:p>
            <a:pPr algn="ctr"/>
            <a:r>
              <a:rPr lang="en-US" b="1" dirty="0"/>
              <a:t>}</a:t>
            </a:r>
          </a:p>
          <a:p>
            <a:pPr algn="ctr"/>
            <a:r>
              <a:rPr lang="en-US" b="1" dirty="0"/>
              <a:t>else {</a:t>
            </a:r>
          </a:p>
          <a:p>
            <a:pPr algn="ctr"/>
            <a:r>
              <a:rPr lang="en-US" b="1" dirty="0"/>
              <a:t>    &lt;statements&gt;;</a:t>
            </a:r>
          </a:p>
          <a:p>
            <a:pPr algn="ctr"/>
            <a:r>
              <a:rPr lang="en-US" b="1" dirty="0"/>
              <a:t>} </a:t>
            </a:r>
          </a:p>
        </p:txBody>
      </p:sp>
    </p:spTree>
    <p:extLst>
      <p:ext uri="{BB962C8B-B14F-4D97-AF65-F5344CB8AC3E}">
        <p14:creationId xmlns:p14="http://schemas.microsoft.com/office/powerpoint/2010/main" val="29936236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92FE4-031F-4F86-834F-2BD5DA8F2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18609-088A-727B-72B5-23D6A0B53D04}"/>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525F99F2-EE50-D64B-ADD1-55A9B66142E5}"/>
              </a:ext>
            </a:extLst>
          </p:cNvPr>
          <p:cNvSpPr>
            <a:spLocks noGrp="1"/>
          </p:cNvSpPr>
          <p:nvPr>
            <p:ph idx="1"/>
          </p:nvPr>
        </p:nvSpPr>
        <p:spPr/>
        <p:txBody>
          <a:bodyPr/>
          <a:lstStyle/>
          <a:p>
            <a:pPr algn="just">
              <a:lnSpc>
                <a:spcPct val="200000"/>
              </a:lnSpc>
            </a:pPr>
            <a:r>
              <a:rPr lang="en-US" dirty="0"/>
              <a:t>When a customer places an order, the total cost varies according to the customer type. The customer type must be either Regular or Guest. For other values, the program should display an error message. This can be represented using if-else-if statements as shown below.</a:t>
            </a:r>
            <a:endParaRPr lang="en-IN" dirty="0"/>
          </a:p>
        </p:txBody>
      </p:sp>
    </p:spTree>
    <p:extLst>
      <p:ext uri="{BB962C8B-B14F-4D97-AF65-F5344CB8AC3E}">
        <p14:creationId xmlns:p14="http://schemas.microsoft.com/office/powerpoint/2010/main" val="21025523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F2F71-5693-AE95-D673-DC4D1A1C0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ADC82-070A-619D-1CA1-F5C89CC7CE68}"/>
              </a:ext>
            </a:extLst>
          </p:cNvPr>
          <p:cNvSpPr>
            <a:spLocks noGrp="1"/>
          </p:cNvSpPr>
          <p:nvPr>
            <p:ph type="title"/>
          </p:nvPr>
        </p:nvSpPr>
        <p:spPr>
          <a:xfrm>
            <a:off x="685800" y="764373"/>
            <a:ext cx="10820400" cy="720298"/>
          </a:xfrm>
        </p:spPr>
        <p:txBody>
          <a:bodyPr/>
          <a:lstStyle/>
          <a:p>
            <a:pPr algn="ctr"/>
            <a:r>
              <a:rPr lang="en-IN" b="1" dirty="0"/>
              <a:t>CODE</a:t>
            </a:r>
          </a:p>
        </p:txBody>
      </p:sp>
      <p:sp>
        <p:nvSpPr>
          <p:cNvPr id="3" name="Content Placeholder 2">
            <a:extLst>
              <a:ext uri="{FF2B5EF4-FFF2-40B4-BE49-F238E27FC236}">
                <a16:creationId xmlns:a16="http://schemas.microsoft.com/office/drawing/2014/main" id="{F86D2671-C8E9-4569-1E1F-5E98C98ED33B}"/>
              </a:ext>
            </a:extLst>
          </p:cNvPr>
          <p:cNvSpPr>
            <a:spLocks noGrp="1"/>
          </p:cNvSpPr>
          <p:nvPr>
            <p:ph idx="1"/>
          </p:nvPr>
        </p:nvSpPr>
        <p:spPr>
          <a:xfrm>
            <a:off x="685799" y="1484671"/>
            <a:ext cx="11240729" cy="5373329"/>
          </a:xfrm>
        </p:spPr>
        <p:txBody>
          <a:bodyPr>
            <a:normAutofit fontScale="77500" lnSpcReduction="20000"/>
          </a:bodyPr>
          <a:lstStyle/>
          <a:p>
            <a:pPr marL="0" indent="0">
              <a:buNone/>
            </a:pPr>
            <a:r>
              <a:rPr lang="en-IN" dirty="0"/>
              <a:t>public class Customer </a:t>
            </a:r>
          </a:p>
          <a:p>
            <a:pPr marL="0" indent="0">
              <a:buNone/>
            </a:pPr>
            <a:r>
              <a:rPr lang="en-IN" dirty="0"/>
              <a:t>	{</a:t>
            </a:r>
          </a:p>
          <a:p>
            <a:pPr marL="0" indent="0">
              <a:buNone/>
            </a:pPr>
            <a:r>
              <a:rPr lang="en-IN" dirty="0"/>
              <a:t>	public static void main(String[] </a:t>
            </a:r>
            <a:r>
              <a:rPr lang="en-IN" dirty="0" err="1"/>
              <a:t>args</a:t>
            </a:r>
            <a:r>
              <a:rPr lang="en-IN" dirty="0"/>
              <a:t>) </a:t>
            </a:r>
          </a:p>
          <a:p>
            <a:pPr marL="0" indent="0">
              <a:buNone/>
            </a:pPr>
            <a:r>
              <a:rPr lang="en-IN" dirty="0"/>
              <a:t>	{</a:t>
            </a:r>
          </a:p>
          <a:p>
            <a:pPr marL="0" indent="0">
              <a:buNone/>
            </a:pPr>
            <a:r>
              <a:rPr lang="en-IN" dirty="0"/>
              <a:t>		String </a:t>
            </a:r>
            <a:r>
              <a:rPr lang="en-IN" dirty="0" err="1"/>
              <a:t>customerType</a:t>
            </a:r>
            <a:r>
              <a:rPr lang="en-IN" dirty="0"/>
              <a:t> = "Regular";</a:t>
            </a:r>
          </a:p>
          <a:p>
            <a:pPr marL="0" indent="0">
              <a:buNone/>
            </a:pPr>
            <a:r>
              <a:rPr lang="en-IN" dirty="0"/>
              <a:t>		int quantity = 3;</a:t>
            </a:r>
          </a:p>
          <a:p>
            <a:pPr marL="0" indent="0">
              <a:buNone/>
            </a:pPr>
            <a:r>
              <a:rPr lang="en-IN" dirty="0"/>
              <a:t>		int </a:t>
            </a:r>
            <a:r>
              <a:rPr lang="en-IN" dirty="0" err="1"/>
              <a:t>unitPrice</a:t>
            </a:r>
            <a:r>
              <a:rPr lang="en-IN" dirty="0"/>
              <a:t> = 10;</a:t>
            </a:r>
          </a:p>
          <a:p>
            <a:pPr marL="0" indent="0">
              <a:buNone/>
            </a:pPr>
            <a:r>
              <a:rPr lang="en-IN" dirty="0"/>
              <a:t>		int discount = 5;</a:t>
            </a:r>
          </a:p>
          <a:p>
            <a:pPr marL="0" indent="0">
              <a:buNone/>
            </a:pPr>
            <a:r>
              <a:rPr lang="en-IN" dirty="0"/>
              <a:t>		int </a:t>
            </a:r>
            <a:r>
              <a:rPr lang="en-IN" dirty="0" err="1"/>
              <a:t>deliveryCharge</a:t>
            </a:r>
            <a:r>
              <a:rPr lang="en-IN" dirty="0"/>
              <a:t> = 5;</a:t>
            </a:r>
          </a:p>
          <a:p>
            <a:pPr marL="0" indent="0">
              <a:buNone/>
            </a:pPr>
            <a:r>
              <a:rPr lang="en-IN" dirty="0"/>
              <a:t>		int </a:t>
            </a:r>
            <a:r>
              <a:rPr lang="en-IN" dirty="0" err="1"/>
              <a:t>totalCost</a:t>
            </a:r>
            <a:r>
              <a:rPr lang="en-IN" dirty="0"/>
              <a:t> = </a:t>
            </a:r>
            <a:r>
              <a:rPr lang="en-IN" dirty="0" err="1"/>
              <a:t>unitPrice</a:t>
            </a:r>
            <a:r>
              <a:rPr lang="en-IN" dirty="0"/>
              <a:t> * quantity;</a:t>
            </a:r>
          </a:p>
          <a:p>
            <a:pPr marL="0" indent="0">
              <a:buNone/>
            </a:pPr>
            <a:r>
              <a:rPr lang="en-IN" dirty="0"/>
              <a:t>		if (</a:t>
            </a:r>
            <a:r>
              <a:rPr lang="en-IN" dirty="0" err="1"/>
              <a:t>customerType</a:t>
            </a:r>
            <a:r>
              <a:rPr lang="en-IN" dirty="0"/>
              <a:t> == "Regular")</a:t>
            </a:r>
          </a:p>
          <a:p>
            <a:pPr marL="0" indent="0">
              <a:buNone/>
            </a:pPr>
            <a:r>
              <a:rPr lang="en-IN" dirty="0"/>
              <a:t> 		{</a:t>
            </a:r>
          </a:p>
          <a:p>
            <a:pPr marL="0" indent="0">
              <a:buNone/>
            </a:pPr>
            <a:r>
              <a:rPr lang="en-IN" dirty="0"/>
              <a:t>			</a:t>
            </a:r>
            <a:r>
              <a:rPr lang="en-IN" dirty="0" err="1"/>
              <a:t>totalCost</a:t>
            </a:r>
            <a:r>
              <a:rPr lang="en-IN" dirty="0"/>
              <a:t> = </a:t>
            </a:r>
            <a:r>
              <a:rPr lang="en-IN" dirty="0" err="1"/>
              <a:t>totalCost</a:t>
            </a:r>
            <a:r>
              <a:rPr lang="en-IN" dirty="0"/>
              <a:t> - (</a:t>
            </a:r>
            <a:r>
              <a:rPr lang="en-IN" dirty="0" err="1"/>
              <a:t>totalCost</a:t>
            </a:r>
            <a:r>
              <a:rPr lang="en-IN" dirty="0"/>
              <a:t> * discount / 100);</a:t>
            </a:r>
          </a:p>
          <a:p>
            <a:pPr marL="0" indent="0">
              <a:buNone/>
            </a:pPr>
            <a:r>
              <a:rPr lang="en-IN" dirty="0"/>
              <a:t>			</a:t>
            </a:r>
            <a:r>
              <a:rPr lang="en-IN" dirty="0" err="1"/>
              <a:t>System.out.println</a:t>
            </a:r>
            <a:r>
              <a:rPr lang="en-IN" dirty="0"/>
              <a:t>("You are a regular customer and eligible for 5% discount");</a:t>
            </a:r>
          </a:p>
          <a:p>
            <a:pPr marL="0" indent="0">
              <a:buNone/>
            </a:pPr>
            <a:r>
              <a:rPr lang="en-IN" dirty="0"/>
              <a:t>			</a:t>
            </a:r>
            <a:r>
              <a:rPr lang="en-IN" dirty="0" err="1"/>
              <a:t>System.out.println</a:t>
            </a:r>
            <a:r>
              <a:rPr lang="en-IN" dirty="0"/>
              <a:t>("The total cost to be paid is " + </a:t>
            </a:r>
            <a:r>
              <a:rPr lang="en-IN" dirty="0" err="1"/>
              <a:t>totalCost</a:t>
            </a:r>
            <a:r>
              <a:rPr lang="en-IN" dirty="0"/>
              <a:t>);</a:t>
            </a:r>
          </a:p>
          <a:p>
            <a:pPr marL="0" indent="0">
              <a:buNone/>
            </a:pPr>
            <a:r>
              <a:rPr lang="en-IN" dirty="0"/>
              <a:t>		}</a:t>
            </a:r>
          </a:p>
        </p:txBody>
      </p:sp>
    </p:spTree>
    <p:extLst>
      <p:ext uri="{BB962C8B-B14F-4D97-AF65-F5344CB8AC3E}">
        <p14:creationId xmlns:p14="http://schemas.microsoft.com/office/powerpoint/2010/main" val="3401886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4F23D7-3313-DD75-8D17-3792D4DE9C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DF55A-D06E-823E-579F-BFA8D64D53AB}"/>
              </a:ext>
            </a:extLst>
          </p:cNvPr>
          <p:cNvSpPr>
            <a:spLocks noGrp="1"/>
          </p:cNvSpPr>
          <p:nvPr>
            <p:ph type="title"/>
          </p:nvPr>
        </p:nvSpPr>
        <p:spPr>
          <a:xfrm>
            <a:off x="884903" y="764373"/>
            <a:ext cx="10621297" cy="1293028"/>
          </a:xfrm>
        </p:spPr>
        <p:txBody>
          <a:bodyPr>
            <a:normAutofit/>
          </a:bodyPr>
          <a:lstStyle/>
          <a:p>
            <a:pPr algn="ctr"/>
            <a:r>
              <a:rPr lang="en-US" b="1" dirty="0"/>
              <a:t>PROGRAMMING PARADIGMS</a:t>
            </a:r>
            <a:endParaRPr lang="en-IN" b="1" dirty="0"/>
          </a:p>
        </p:txBody>
      </p:sp>
      <p:sp>
        <p:nvSpPr>
          <p:cNvPr id="3" name="Content Placeholder 2">
            <a:extLst>
              <a:ext uri="{FF2B5EF4-FFF2-40B4-BE49-F238E27FC236}">
                <a16:creationId xmlns:a16="http://schemas.microsoft.com/office/drawing/2014/main" id="{20C7C253-6A9B-FA98-225F-EF0FB67E4D12}"/>
              </a:ext>
            </a:extLst>
          </p:cNvPr>
          <p:cNvSpPr>
            <a:spLocks noGrp="1"/>
          </p:cNvSpPr>
          <p:nvPr>
            <p:ph idx="1"/>
          </p:nvPr>
        </p:nvSpPr>
        <p:spPr>
          <a:xfrm>
            <a:off x="677333" y="2194560"/>
            <a:ext cx="6618202" cy="4024125"/>
          </a:xfrm>
        </p:spPr>
        <p:txBody>
          <a:bodyPr>
            <a:normAutofit/>
          </a:bodyPr>
          <a:lstStyle/>
          <a:p>
            <a:pPr>
              <a:lnSpc>
                <a:spcPct val="150000"/>
              </a:lnSpc>
            </a:pPr>
            <a:r>
              <a:rPr lang="en-US" dirty="0"/>
              <a:t>A </a:t>
            </a:r>
            <a:r>
              <a:rPr lang="en-US" b="1" dirty="0"/>
              <a:t>style or method</a:t>
            </a:r>
            <a:r>
              <a:rPr lang="en-US" dirty="0"/>
              <a:t> of programming</a:t>
            </a:r>
          </a:p>
          <a:p>
            <a:pPr>
              <a:lnSpc>
                <a:spcPct val="150000"/>
              </a:lnSpc>
            </a:pPr>
            <a:r>
              <a:rPr lang="en-US" dirty="0"/>
              <a:t>Defines </a:t>
            </a:r>
            <a:r>
              <a:rPr lang="en-US" b="1" dirty="0"/>
              <a:t>how programs are written</a:t>
            </a:r>
            <a:endParaRPr lang="en-US" dirty="0"/>
          </a:p>
          <a:p>
            <a:pPr>
              <a:lnSpc>
                <a:spcPct val="150000"/>
              </a:lnSpc>
            </a:pPr>
            <a:r>
              <a:rPr lang="en-US" dirty="0"/>
              <a:t>Helps programmers </a:t>
            </a:r>
            <a:r>
              <a:rPr lang="en-US" b="1" dirty="0"/>
              <a:t>think and solve problems</a:t>
            </a:r>
            <a:endParaRPr lang="en-US" dirty="0"/>
          </a:p>
          <a:p>
            <a:pPr>
              <a:lnSpc>
                <a:spcPct val="150000"/>
              </a:lnSpc>
            </a:pPr>
            <a:r>
              <a:rPr lang="en-US" dirty="0"/>
              <a:t>Different paradigms → </a:t>
            </a:r>
            <a:r>
              <a:rPr lang="en-US" b="1" dirty="0"/>
              <a:t>different approaches</a:t>
            </a:r>
            <a:endParaRPr lang="en-US" dirty="0"/>
          </a:p>
          <a:p>
            <a:endParaRPr lang="en-IN" dirty="0"/>
          </a:p>
          <a:p>
            <a:pPr marL="0" indent="0" algn="ctr">
              <a:buNone/>
            </a:pP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 programming paradigm is a way of organizing and writing programs to solve computational problems.”</a:t>
            </a:r>
            <a:endParaRPr lang="en-IN"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7" name="Graphic 6" descr="Programmer">
            <a:extLst>
              <a:ext uri="{FF2B5EF4-FFF2-40B4-BE49-F238E27FC236}">
                <a16:creationId xmlns:a16="http://schemas.microsoft.com/office/drawing/2014/main" id="{C29E742B-6C22-49D3-884D-18664702B1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0137" y="2501159"/>
            <a:ext cx="3410926" cy="3410926"/>
          </a:xfrm>
          <a:prstGeom prst="rect">
            <a:avLst/>
          </a:prstGeom>
        </p:spPr>
      </p:pic>
    </p:spTree>
    <p:extLst>
      <p:ext uri="{BB962C8B-B14F-4D97-AF65-F5344CB8AC3E}">
        <p14:creationId xmlns:p14="http://schemas.microsoft.com/office/powerpoint/2010/main" val="31201099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C7EF-D22D-61C8-B92A-81A000C19B6B}"/>
              </a:ext>
            </a:extLst>
          </p:cNvPr>
          <p:cNvSpPr>
            <a:spLocks noGrp="1"/>
          </p:cNvSpPr>
          <p:nvPr>
            <p:ph type="title"/>
          </p:nvPr>
        </p:nvSpPr>
        <p:spPr>
          <a:xfrm>
            <a:off x="685800" y="764373"/>
            <a:ext cx="10820400" cy="1293028"/>
          </a:xfrm>
        </p:spPr>
        <p:txBody>
          <a:bodyPr/>
          <a:lstStyle/>
          <a:p>
            <a:pPr algn="ctr"/>
            <a:r>
              <a:rPr lang="en-IN" b="1" dirty="0"/>
              <a:t>CODE</a:t>
            </a:r>
            <a:endParaRPr lang="en-IN" dirty="0"/>
          </a:p>
        </p:txBody>
      </p:sp>
      <p:sp>
        <p:nvSpPr>
          <p:cNvPr id="3" name="Content Placeholder 2">
            <a:extLst>
              <a:ext uri="{FF2B5EF4-FFF2-40B4-BE49-F238E27FC236}">
                <a16:creationId xmlns:a16="http://schemas.microsoft.com/office/drawing/2014/main" id="{0CDC9567-98B8-F374-F922-3EB25CD05883}"/>
              </a:ext>
            </a:extLst>
          </p:cNvPr>
          <p:cNvSpPr>
            <a:spLocks noGrp="1"/>
          </p:cNvSpPr>
          <p:nvPr>
            <p:ph idx="1"/>
          </p:nvPr>
        </p:nvSpPr>
        <p:spPr>
          <a:xfrm>
            <a:off x="176981" y="2194560"/>
            <a:ext cx="11857703" cy="4024125"/>
          </a:xfrm>
        </p:spPr>
        <p:txBody>
          <a:bodyPr>
            <a:normAutofit lnSpcReduction="10000"/>
          </a:bodyPr>
          <a:lstStyle/>
          <a:p>
            <a:pPr marL="0" indent="0">
              <a:buNone/>
            </a:pPr>
            <a:r>
              <a:rPr lang="en-IN" dirty="0"/>
              <a:t>else if (</a:t>
            </a:r>
            <a:r>
              <a:rPr lang="en-IN" dirty="0" err="1"/>
              <a:t>customerType</a:t>
            </a:r>
            <a:r>
              <a:rPr lang="en-IN" dirty="0"/>
              <a:t> == "Guest") </a:t>
            </a:r>
          </a:p>
          <a:p>
            <a:pPr marL="0" indent="0">
              <a:buNone/>
            </a:pPr>
            <a:r>
              <a:rPr lang="en-IN" dirty="0"/>
              <a:t>	{</a:t>
            </a:r>
          </a:p>
          <a:p>
            <a:pPr marL="0" indent="0">
              <a:buNone/>
            </a:pPr>
            <a:r>
              <a:rPr lang="en-IN" dirty="0"/>
              <a:t>	</a:t>
            </a:r>
            <a:r>
              <a:rPr lang="en-IN" dirty="0" err="1"/>
              <a:t>totalCost</a:t>
            </a:r>
            <a:r>
              <a:rPr lang="en-IN" dirty="0"/>
              <a:t> = </a:t>
            </a:r>
            <a:r>
              <a:rPr lang="en-IN" dirty="0" err="1"/>
              <a:t>totalCost</a:t>
            </a:r>
            <a:r>
              <a:rPr lang="en-IN" dirty="0"/>
              <a:t> + </a:t>
            </a:r>
            <a:r>
              <a:rPr lang="en-IN" dirty="0" err="1"/>
              <a:t>deliveryCharge</a:t>
            </a:r>
            <a:r>
              <a:rPr lang="en-IN" dirty="0"/>
              <a:t>;</a:t>
            </a:r>
          </a:p>
          <a:p>
            <a:pPr marL="0" indent="0">
              <a:buNone/>
            </a:pPr>
            <a:r>
              <a:rPr lang="en-IN" dirty="0"/>
              <a:t>	</a:t>
            </a:r>
            <a:r>
              <a:rPr lang="en-IN" dirty="0" err="1"/>
              <a:t>System.out.println</a:t>
            </a:r>
            <a:r>
              <a:rPr lang="en-IN" dirty="0"/>
              <a:t>("You need to pay an additional delivery charge of $5");</a:t>
            </a:r>
          </a:p>
          <a:p>
            <a:pPr marL="0" indent="0">
              <a:buNone/>
            </a:pPr>
            <a:r>
              <a:rPr lang="en-IN" dirty="0"/>
              <a:t>	</a:t>
            </a:r>
            <a:r>
              <a:rPr lang="en-IN" dirty="0" err="1"/>
              <a:t>System.out.println</a:t>
            </a:r>
            <a:r>
              <a:rPr lang="en-IN" dirty="0"/>
              <a:t>("The total cost to be paid is" + </a:t>
            </a:r>
            <a:r>
              <a:rPr lang="en-IN" dirty="0" err="1"/>
              <a:t>totalCost</a:t>
            </a:r>
            <a:r>
              <a:rPr lang="en-IN" dirty="0"/>
              <a:t>);</a:t>
            </a:r>
          </a:p>
          <a:p>
            <a:pPr marL="0" indent="0">
              <a:buNone/>
            </a:pPr>
            <a:r>
              <a:rPr lang="en-IN" dirty="0"/>
              <a:t>	} </a:t>
            </a:r>
          </a:p>
          <a:p>
            <a:pPr marL="0" indent="0">
              <a:buNone/>
            </a:pPr>
            <a:r>
              <a:rPr lang="en-IN" dirty="0"/>
              <a:t>else // If there is only one statement inside a block, {} is optional</a:t>
            </a:r>
          </a:p>
          <a:p>
            <a:pPr marL="0" indent="0">
              <a:buNone/>
            </a:pPr>
            <a:r>
              <a:rPr lang="en-IN" dirty="0"/>
              <a:t>	</a:t>
            </a:r>
            <a:r>
              <a:rPr lang="en-IN" dirty="0" err="1"/>
              <a:t>System.out.println</a:t>
            </a:r>
            <a:r>
              <a:rPr lang="en-IN" dirty="0"/>
              <a:t>("Invalid customer type");</a:t>
            </a:r>
          </a:p>
          <a:p>
            <a:pPr marL="0" indent="0">
              <a:buNone/>
            </a:pPr>
            <a:r>
              <a:rPr lang="en-IN" dirty="0"/>
              <a:t>}</a:t>
            </a:r>
          </a:p>
          <a:p>
            <a:pPr marL="0" indent="0">
              <a:buNone/>
            </a:pPr>
            <a:r>
              <a:rPr lang="en-IN" dirty="0"/>
              <a:t>}</a:t>
            </a:r>
          </a:p>
          <a:p>
            <a:pPr marL="0" indent="0">
              <a:buNone/>
            </a:pPr>
            <a:endParaRPr lang="en-IN" dirty="0"/>
          </a:p>
        </p:txBody>
      </p:sp>
    </p:spTree>
    <p:extLst>
      <p:ext uri="{BB962C8B-B14F-4D97-AF65-F5344CB8AC3E}">
        <p14:creationId xmlns:p14="http://schemas.microsoft.com/office/powerpoint/2010/main" val="31283708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0D3D1-E3F1-AF29-630A-245656A69C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44AED4-8B04-8AE8-B4D5-C1576CBBEDD2}"/>
              </a:ext>
            </a:extLst>
          </p:cNvPr>
          <p:cNvSpPr>
            <a:spLocks noGrp="1"/>
          </p:cNvSpPr>
          <p:nvPr>
            <p:ph type="title"/>
          </p:nvPr>
        </p:nvSpPr>
        <p:spPr>
          <a:xfrm>
            <a:off x="685800" y="764373"/>
            <a:ext cx="10820400" cy="1293028"/>
          </a:xfrm>
        </p:spPr>
        <p:txBody>
          <a:bodyPr/>
          <a:lstStyle/>
          <a:p>
            <a:pPr algn="ctr"/>
            <a:r>
              <a:rPr lang="en-IN" b="1" dirty="0"/>
              <a:t>NESTED IF</a:t>
            </a:r>
          </a:p>
        </p:txBody>
      </p:sp>
      <p:sp>
        <p:nvSpPr>
          <p:cNvPr id="3" name="Content Placeholder 2">
            <a:extLst>
              <a:ext uri="{FF2B5EF4-FFF2-40B4-BE49-F238E27FC236}">
                <a16:creationId xmlns:a16="http://schemas.microsoft.com/office/drawing/2014/main" id="{B41BF372-08F8-25F2-CF6E-CF677AE9E0B8}"/>
              </a:ext>
            </a:extLst>
          </p:cNvPr>
          <p:cNvSpPr>
            <a:spLocks noGrp="1"/>
          </p:cNvSpPr>
          <p:nvPr>
            <p:ph idx="1"/>
          </p:nvPr>
        </p:nvSpPr>
        <p:spPr/>
        <p:txBody>
          <a:bodyPr/>
          <a:lstStyle/>
          <a:p>
            <a:pPr>
              <a:lnSpc>
                <a:spcPct val="150000"/>
              </a:lnSpc>
            </a:pPr>
            <a:r>
              <a:rPr lang="en-US" dirty="0"/>
              <a:t>When an if statement is written within another if statement, it is known as nested if statement. It enables us to test multiple criteria.</a:t>
            </a:r>
          </a:p>
          <a:p>
            <a:pPr>
              <a:lnSpc>
                <a:spcPct val="150000"/>
              </a:lnSpc>
            </a:pPr>
            <a:r>
              <a:rPr lang="en-US" dirty="0"/>
              <a:t> The inner if block condition gets executed only when the condition of the outer if block evaluates to true.</a:t>
            </a:r>
          </a:p>
          <a:p>
            <a:pPr marL="0" indent="0">
              <a:buNone/>
            </a:pPr>
            <a:br>
              <a:rPr lang="en-US" dirty="0"/>
            </a:br>
            <a:endParaRPr lang="en-IN" dirty="0"/>
          </a:p>
        </p:txBody>
      </p:sp>
      <p:sp>
        <p:nvSpPr>
          <p:cNvPr id="4" name="Rectangle: Rounded Corners 3">
            <a:extLst>
              <a:ext uri="{FF2B5EF4-FFF2-40B4-BE49-F238E27FC236}">
                <a16:creationId xmlns:a16="http://schemas.microsoft.com/office/drawing/2014/main" id="{0A09D8F6-9D05-14A8-8B71-0278DA44D8AD}"/>
              </a:ext>
            </a:extLst>
          </p:cNvPr>
          <p:cNvSpPr/>
          <p:nvPr/>
        </p:nvSpPr>
        <p:spPr>
          <a:xfrm>
            <a:off x="3347883" y="4444180"/>
            <a:ext cx="5496233" cy="224667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dirty="0"/>
              <a:t>if (&lt;condition 1&gt;) {</a:t>
            </a:r>
          </a:p>
          <a:p>
            <a:r>
              <a:rPr lang="en-US" b="1" dirty="0"/>
              <a:t>    if (&lt;condition 2&gt;) {</a:t>
            </a:r>
          </a:p>
          <a:p>
            <a:r>
              <a:rPr lang="en-US" b="1" dirty="0"/>
              <a:t>        &lt;statements&gt;;</a:t>
            </a:r>
          </a:p>
          <a:p>
            <a:r>
              <a:rPr lang="en-US" b="1" dirty="0"/>
              <a:t>    }</a:t>
            </a:r>
          </a:p>
          <a:p>
            <a:r>
              <a:rPr lang="en-US" b="1" dirty="0"/>
              <a:t>    else {</a:t>
            </a:r>
          </a:p>
          <a:p>
            <a:r>
              <a:rPr lang="en-US" b="1" dirty="0"/>
              <a:t>        &lt;statements&gt;;</a:t>
            </a:r>
          </a:p>
          <a:p>
            <a:r>
              <a:rPr lang="en-US" b="1" dirty="0"/>
              <a:t>    }</a:t>
            </a:r>
          </a:p>
          <a:p>
            <a:r>
              <a:rPr lang="en-US" b="1" dirty="0"/>
              <a:t>}</a:t>
            </a:r>
          </a:p>
        </p:txBody>
      </p:sp>
    </p:spTree>
    <p:extLst>
      <p:ext uri="{BB962C8B-B14F-4D97-AF65-F5344CB8AC3E}">
        <p14:creationId xmlns:p14="http://schemas.microsoft.com/office/powerpoint/2010/main" val="14279036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C796E-CA87-9C0D-67C9-C1791F5EE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C9E0D2-CA96-A77A-8548-D8F02A46E051}"/>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8B2E0EC7-EBF2-8263-8802-5A4823D8902C}"/>
              </a:ext>
            </a:extLst>
          </p:cNvPr>
          <p:cNvSpPr>
            <a:spLocks noGrp="1"/>
          </p:cNvSpPr>
          <p:nvPr>
            <p:ph idx="1"/>
          </p:nvPr>
        </p:nvSpPr>
        <p:spPr/>
        <p:txBody>
          <a:bodyPr>
            <a:normAutofit fontScale="92500" lnSpcReduction="10000"/>
          </a:bodyPr>
          <a:lstStyle/>
          <a:p>
            <a:pPr algn="just">
              <a:lnSpc>
                <a:spcPct val="150000"/>
              </a:lnSpc>
            </a:pPr>
            <a:r>
              <a:rPr lang="en-US" dirty="0"/>
              <a:t>In the below code, the total cost for an order is calculated using nested if blocks. The assumption over here is that each food item costs $10. The Regular customers are provided with a 5% discount for their orders whereas the Guests need to pay an additional delivery charge of $5.  First, the customer type is checked. If the customer type is Regular, then the if block gets executed. If the customer type is Guests, then else if block gets executed. Also, for regular customers, if the total cost exceeds $20, a special gift voucher will be provided to the customers. This condition is checked within the outer if block. If customer type is invalid, then the statements of else block get executed.</a:t>
            </a:r>
            <a:endParaRPr lang="en-IN" dirty="0"/>
          </a:p>
        </p:txBody>
      </p:sp>
    </p:spTree>
    <p:extLst>
      <p:ext uri="{BB962C8B-B14F-4D97-AF65-F5344CB8AC3E}">
        <p14:creationId xmlns:p14="http://schemas.microsoft.com/office/powerpoint/2010/main" val="36322771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27161-4EEC-E835-454F-F1B73D8DD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A67267-B45D-D1C9-153E-072D4D3AE467}"/>
              </a:ext>
            </a:extLst>
          </p:cNvPr>
          <p:cNvSpPr>
            <a:spLocks noGrp="1"/>
          </p:cNvSpPr>
          <p:nvPr>
            <p:ph type="title"/>
          </p:nvPr>
        </p:nvSpPr>
        <p:spPr>
          <a:xfrm>
            <a:off x="685800" y="764373"/>
            <a:ext cx="10820400" cy="612143"/>
          </a:xfrm>
        </p:spPr>
        <p:txBody>
          <a:bodyPr>
            <a:normAutofit fontScale="90000"/>
          </a:bodyPr>
          <a:lstStyle/>
          <a:p>
            <a:pPr algn="ctr"/>
            <a:r>
              <a:rPr lang="en-IN" b="1" dirty="0"/>
              <a:t>CODE</a:t>
            </a:r>
          </a:p>
        </p:txBody>
      </p:sp>
      <p:sp>
        <p:nvSpPr>
          <p:cNvPr id="3" name="Content Placeholder 2">
            <a:extLst>
              <a:ext uri="{FF2B5EF4-FFF2-40B4-BE49-F238E27FC236}">
                <a16:creationId xmlns:a16="http://schemas.microsoft.com/office/drawing/2014/main" id="{394373E1-B1D5-A502-CCDE-F8905E41A806}"/>
              </a:ext>
            </a:extLst>
          </p:cNvPr>
          <p:cNvSpPr>
            <a:spLocks noGrp="1"/>
          </p:cNvSpPr>
          <p:nvPr>
            <p:ph idx="1"/>
          </p:nvPr>
        </p:nvSpPr>
        <p:spPr>
          <a:xfrm>
            <a:off x="685800" y="1455174"/>
            <a:ext cx="10820400" cy="5402826"/>
          </a:xfrm>
        </p:spPr>
        <p:txBody>
          <a:bodyPr>
            <a:normAutofit fontScale="77500" lnSpcReduction="20000"/>
          </a:bodyPr>
          <a:lstStyle/>
          <a:p>
            <a:pPr marL="0" indent="0">
              <a:buNone/>
            </a:pPr>
            <a:r>
              <a:rPr lang="en-IN" dirty="0"/>
              <a:t>public class Customer {</a:t>
            </a:r>
          </a:p>
          <a:p>
            <a:pPr marL="0" indent="0">
              <a:buNone/>
            </a:pPr>
            <a:r>
              <a:rPr lang="en-IN" dirty="0"/>
              <a:t>	public static void main(String[] </a:t>
            </a:r>
            <a:r>
              <a:rPr lang="en-IN" dirty="0" err="1"/>
              <a:t>args</a:t>
            </a:r>
            <a:r>
              <a:rPr lang="en-IN" dirty="0"/>
              <a:t>) {</a:t>
            </a:r>
          </a:p>
          <a:p>
            <a:pPr marL="0" indent="0">
              <a:buNone/>
            </a:pPr>
            <a:r>
              <a:rPr lang="en-IN" dirty="0"/>
              <a:t>		String </a:t>
            </a:r>
            <a:r>
              <a:rPr lang="en-IN" dirty="0" err="1"/>
              <a:t>customerType</a:t>
            </a:r>
            <a:r>
              <a:rPr lang="en-IN" dirty="0"/>
              <a:t> = "Guest";</a:t>
            </a:r>
          </a:p>
          <a:p>
            <a:pPr marL="0" indent="0">
              <a:buNone/>
            </a:pPr>
            <a:r>
              <a:rPr lang="en-IN" dirty="0"/>
              <a:t>		int quantity = 2;</a:t>
            </a:r>
          </a:p>
          <a:p>
            <a:pPr marL="0" indent="0">
              <a:buNone/>
            </a:pPr>
            <a:r>
              <a:rPr lang="en-IN" dirty="0"/>
              <a:t>		int </a:t>
            </a:r>
            <a:r>
              <a:rPr lang="en-IN" dirty="0" err="1"/>
              <a:t>unitPrice</a:t>
            </a:r>
            <a:r>
              <a:rPr lang="en-IN" dirty="0"/>
              <a:t> = 10;</a:t>
            </a:r>
          </a:p>
          <a:p>
            <a:pPr marL="0" indent="0">
              <a:buNone/>
            </a:pPr>
            <a:r>
              <a:rPr lang="en-IN" dirty="0"/>
              <a:t>		int </a:t>
            </a:r>
            <a:r>
              <a:rPr lang="en-IN" dirty="0" err="1"/>
              <a:t>totalCost</a:t>
            </a:r>
            <a:r>
              <a:rPr lang="en-IN" dirty="0"/>
              <a:t> = 0;</a:t>
            </a:r>
          </a:p>
          <a:p>
            <a:pPr marL="0" indent="0">
              <a:buNone/>
            </a:pPr>
            <a:r>
              <a:rPr lang="en-IN" dirty="0"/>
              <a:t>		int discount = 5;</a:t>
            </a:r>
          </a:p>
          <a:p>
            <a:pPr marL="0" indent="0">
              <a:buNone/>
            </a:pPr>
            <a:r>
              <a:rPr lang="en-IN" dirty="0"/>
              <a:t>		int </a:t>
            </a:r>
            <a:r>
              <a:rPr lang="en-IN" dirty="0" err="1"/>
              <a:t>deliveryCharge</a:t>
            </a:r>
            <a:r>
              <a:rPr lang="en-IN" dirty="0"/>
              <a:t> = 5;</a:t>
            </a:r>
          </a:p>
          <a:p>
            <a:pPr marL="0" indent="0">
              <a:buNone/>
            </a:pPr>
            <a:r>
              <a:rPr lang="en-IN" dirty="0"/>
              <a:t>		</a:t>
            </a:r>
            <a:r>
              <a:rPr lang="en-IN" dirty="0" err="1"/>
              <a:t>totalCost</a:t>
            </a:r>
            <a:r>
              <a:rPr lang="en-IN" dirty="0"/>
              <a:t> = (</a:t>
            </a:r>
            <a:r>
              <a:rPr lang="en-IN" dirty="0" err="1"/>
              <a:t>unitPrice</a:t>
            </a:r>
            <a:r>
              <a:rPr lang="en-IN" dirty="0"/>
              <a:t> * quantity);</a:t>
            </a:r>
          </a:p>
          <a:p>
            <a:pPr marL="0" indent="0">
              <a:buNone/>
            </a:pPr>
            <a:r>
              <a:rPr lang="en-IN" dirty="0"/>
              <a:t>		if (</a:t>
            </a:r>
            <a:r>
              <a:rPr lang="en-IN" dirty="0" err="1"/>
              <a:t>customerType</a:t>
            </a:r>
            <a:r>
              <a:rPr lang="en-IN" dirty="0"/>
              <a:t> == "Regular") {</a:t>
            </a:r>
          </a:p>
          <a:p>
            <a:pPr marL="0" indent="0">
              <a:buNone/>
            </a:pPr>
            <a:r>
              <a:rPr lang="en-IN" dirty="0"/>
              <a:t>			</a:t>
            </a:r>
            <a:r>
              <a:rPr lang="en-IN" dirty="0" err="1"/>
              <a:t>totalCost</a:t>
            </a:r>
            <a:r>
              <a:rPr lang="en-IN" dirty="0"/>
              <a:t> = </a:t>
            </a:r>
            <a:r>
              <a:rPr lang="en-IN" dirty="0" err="1"/>
              <a:t>totalCost</a:t>
            </a:r>
            <a:r>
              <a:rPr lang="en-IN" dirty="0"/>
              <a:t> - (</a:t>
            </a:r>
            <a:r>
              <a:rPr lang="en-IN" dirty="0" err="1"/>
              <a:t>totalCost</a:t>
            </a:r>
            <a:r>
              <a:rPr lang="en-IN" dirty="0"/>
              <a:t> * discount / 100);</a:t>
            </a:r>
          </a:p>
          <a:p>
            <a:pPr marL="0" indent="0">
              <a:buNone/>
            </a:pPr>
            <a:r>
              <a:rPr lang="en-IN" dirty="0"/>
              <a:t>			</a:t>
            </a:r>
            <a:r>
              <a:rPr lang="en-IN" dirty="0" err="1"/>
              <a:t>System.out.println</a:t>
            </a:r>
            <a:r>
              <a:rPr lang="en-IN" dirty="0"/>
              <a:t>("You are a regular customer and have got 5% discount");</a:t>
            </a:r>
          </a:p>
          <a:p>
            <a:pPr marL="0" indent="0">
              <a:buNone/>
            </a:pPr>
            <a:r>
              <a:rPr lang="en-IN" dirty="0"/>
              <a:t>			</a:t>
            </a:r>
            <a:r>
              <a:rPr lang="en-IN" dirty="0" err="1"/>
              <a:t>System.out.println</a:t>
            </a:r>
            <a:r>
              <a:rPr lang="en-IN" dirty="0"/>
              <a:t>("The total cost to be paid is " + </a:t>
            </a:r>
            <a:r>
              <a:rPr lang="en-IN" dirty="0" err="1"/>
              <a:t>totalCost</a:t>
            </a:r>
            <a:r>
              <a:rPr lang="en-IN" dirty="0"/>
              <a:t>);</a:t>
            </a:r>
          </a:p>
          <a:p>
            <a:pPr marL="0" indent="0">
              <a:buNone/>
            </a:pPr>
            <a:r>
              <a:rPr lang="en-IN" dirty="0"/>
              <a:t>			if (</a:t>
            </a:r>
            <a:r>
              <a:rPr lang="en-IN" dirty="0" err="1"/>
              <a:t>totalCost</a:t>
            </a:r>
            <a:r>
              <a:rPr lang="en-IN" dirty="0"/>
              <a:t> &gt;= 20) {</a:t>
            </a:r>
          </a:p>
          <a:p>
            <a:pPr marL="0" indent="0">
              <a:buNone/>
            </a:pPr>
            <a:r>
              <a:rPr lang="en-IN" dirty="0"/>
              <a:t>				</a:t>
            </a:r>
            <a:r>
              <a:rPr lang="en-IN" dirty="0" err="1"/>
              <a:t>System.out.println</a:t>
            </a:r>
            <a:r>
              <a:rPr lang="en-IN" dirty="0"/>
              <a:t>("You have got a gift voucher!!!!");</a:t>
            </a:r>
          </a:p>
          <a:p>
            <a:pPr marL="0" indent="0">
              <a:buNone/>
            </a:pPr>
            <a:r>
              <a:rPr lang="en-IN" dirty="0"/>
              <a:t>			}</a:t>
            </a:r>
          </a:p>
          <a:p>
            <a:pPr marL="0" indent="0">
              <a:buNone/>
            </a:pPr>
            <a:r>
              <a:rPr lang="en-IN" dirty="0"/>
              <a:t>		}</a:t>
            </a:r>
          </a:p>
        </p:txBody>
      </p:sp>
    </p:spTree>
    <p:extLst>
      <p:ext uri="{BB962C8B-B14F-4D97-AF65-F5344CB8AC3E}">
        <p14:creationId xmlns:p14="http://schemas.microsoft.com/office/powerpoint/2010/main" val="9214268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92D5-D354-7E41-7DFF-047D5B7D349A}"/>
              </a:ext>
            </a:extLst>
          </p:cNvPr>
          <p:cNvSpPr>
            <a:spLocks noGrp="1"/>
          </p:cNvSpPr>
          <p:nvPr>
            <p:ph type="title"/>
          </p:nvPr>
        </p:nvSpPr>
        <p:spPr>
          <a:xfrm>
            <a:off x="471948" y="764373"/>
            <a:ext cx="11034252" cy="1293028"/>
          </a:xfrm>
        </p:spPr>
        <p:txBody>
          <a:bodyPr/>
          <a:lstStyle/>
          <a:p>
            <a:pPr algn="ctr"/>
            <a:r>
              <a:rPr lang="en-IN" b="1" dirty="0"/>
              <a:t>CODE</a:t>
            </a:r>
            <a:endParaRPr lang="en-IN" dirty="0"/>
          </a:p>
        </p:txBody>
      </p:sp>
      <p:sp>
        <p:nvSpPr>
          <p:cNvPr id="3" name="Content Placeholder 2">
            <a:extLst>
              <a:ext uri="{FF2B5EF4-FFF2-40B4-BE49-F238E27FC236}">
                <a16:creationId xmlns:a16="http://schemas.microsoft.com/office/drawing/2014/main" id="{21D10B84-D8F4-0EF5-F63B-3F063F33C1FB}"/>
              </a:ext>
            </a:extLst>
          </p:cNvPr>
          <p:cNvSpPr>
            <a:spLocks noGrp="1"/>
          </p:cNvSpPr>
          <p:nvPr>
            <p:ph idx="1"/>
          </p:nvPr>
        </p:nvSpPr>
        <p:spPr/>
        <p:txBody>
          <a:bodyPr>
            <a:normAutofit fontScale="85000" lnSpcReduction="20000"/>
          </a:bodyPr>
          <a:lstStyle/>
          <a:p>
            <a:pPr marL="0" indent="0">
              <a:buNone/>
            </a:pPr>
            <a:r>
              <a:rPr lang="en-IN" dirty="0"/>
              <a:t>else if (</a:t>
            </a:r>
            <a:r>
              <a:rPr lang="en-IN" dirty="0" err="1"/>
              <a:t>customerType</a:t>
            </a:r>
            <a:r>
              <a:rPr lang="en-IN" dirty="0"/>
              <a:t> == "Guest")</a:t>
            </a:r>
          </a:p>
          <a:p>
            <a:pPr marL="0" indent="0">
              <a:buNone/>
            </a:pPr>
            <a:r>
              <a:rPr lang="en-IN" dirty="0"/>
              <a:t> {</a:t>
            </a:r>
          </a:p>
          <a:p>
            <a:pPr marL="0" indent="0">
              <a:buNone/>
            </a:pPr>
            <a:r>
              <a:rPr lang="en-IN" dirty="0"/>
              <a:t>	</a:t>
            </a:r>
            <a:r>
              <a:rPr lang="en-IN" dirty="0" err="1"/>
              <a:t>totalCost</a:t>
            </a:r>
            <a:r>
              <a:rPr lang="en-IN" dirty="0"/>
              <a:t> = </a:t>
            </a:r>
            <a:r>
              <a:rPr lang="en-IN" dirty="0" err="1"/>
              <a:t>totalCost</a:t>
            </a:r>
            <a:r>
              <a:rPr lang="en-IN" dirty="0"/>
              <a:t> + </a:t>
            </a:r>
            <a:r>
              <a:rPr lang="en-IN" dirty="0" err="1"/>
              <a:t>deliveryCharge</a:t>
            </a:r>
            <a:r>
              <a:rPr lang="en-IN" dirty="0"/>
              <a:t>;</a:t>
            </a:r>
          </a:p>
          <a:p>
            <a:pPr marL="0" indent="0">
              <a:buNone/>
            </a:pPr>
            <a:r>
              <a:rPr lang="en-IN" dirty="0"/>
              <a:t>	</a:t>
            </a:r>
            <a:r>
              <a:rPr lang="en-IN" dirty="0" err="1"/>
              <a:t>System.out.println</a:t>
            </a:r>
            <a:r>
              <a:rPr lang="en-IN" dirty="0"/>
              <a:t>("You need to pay an additional delivery charge of $5");</a:t>
            </a:r>
          </a:p>
          <a:p>
            <a:pPr marL="0" indent="0">
              <a:buNone/>
            </a:pPr>
            <a:r>
              <a:rPr lang="en-IN" dirty="0"/>
              <a:t>	</a:t>
            </a:r>
            <a:r>
              <a:rPr lang="en-IN" dirty="0" err="1"/>
              <a:t>System.out.println</a:t>
            </a:r>
            <a:r>
              <a:rPr lang="en-IN" dirty="0"/>
              <a:t>("The total cost to be paid is " + </a:t>
            </a:r>
            <a:r>
              <a:rPr lang="en-IN" dirty="0" err="1"/>
              <a:t>totalCost</a:t>
            </a:r>
            <a:r>
              <a:rPr lang="en-IN" dirty="0"/>
              <a:t>);</a:t>
            </a:r>
          </a:p>
          <a:p>
            <a:pPr marL="0" indent="0">
              <a:buNone/>
            </a:pPr>
            <a:r>
              <a:rPr lang="en-IN" dirty="0"/>
              <a:t>} </a:t>
            </a:r>
          </a:p>
          <a:p>
            <a:pPr marL="0" indent="0">
              <a:buNone/>
            </a:pPr>
            <a:r>
              <a:rPr lang="en-IN" dirty="0"/>
              <a:t>else</a:t>
            </a:r>
          </a:p>
          <a:p>
            <a:pPr marL="0" indent="0">
              <a:buNone/>
            </a:pPr>
            <a:r>
              <a:rPr lang="en-IN" dirty="0"/>
              <a:t> {</a:t>
            </a:r>
          </a:p>
          <a:p>
            <a:pPr marL="0" indent="0">
              <a:buNone/>
            </a:pPr>
            <a:r>
              <a:rPr lang="en-IN" dirty="0"/>
              <a:t>	</a:t>
            </a:r>
            <a:r>
              <a:rPr lang="en-IN" dirty="0" err="1"/>
              <a:t>System.out.println</a:t>
            </a:r>
            <a:r>
              <a:rPr lang="en-IN" dirty="0"/>
              <a:t>("Invalid selection");</a:t>
            </a:r>
          </a:p>
          <a:p>
            <a:pPr marL="0" indent="0">
              <a:buNone/>
            </a:pPr>
            <a:r>
              <a:rPr lang="en-IN" dirty="0"/>
              <a:t>}</a:t>
            </a:r>
          </a:p>
          <a:p>
            <a:pPr marL="0" indent="0">
              <a:buNone/>
            </a:pPr>
            <a:r>
              <a:rPr lang="en-IN" dirty="0"/>
              <a:t>}</a:t>
            </a:r>
          </a:p>
          <a:p>
            <a:pPr marL="0" indent="0">
              <a:buNone/>
            </a:pPr>
            <a:r>
              <a:rPr lang="en-IN" dirty="0"/>
              <a:t>}</a:t>
            </a:r>
          </a:p>
          <a:p>
            <a:pPr marL="0" indent="0">
              <a:buNone/>
            </a:pPr>
            <a:endParaRPr lang="en-IN" b="1" dirty="0"/>
          </a:p>
        </p:txBody>
      </p:sp>
    </p:spTree>
    <p:extLst>
      <p:ext uri="{BB962C8B-B14F-4D97-AF65-F5344CB8AC3E}">
        <p14:creationId xmlns:p14="http://schemas.microsoft.com/office/powerpoint/2010/main" val="2612780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67D47-BD52-E3D4-41EE-49CE773CD3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CBC8D-30EE-B08D-53A0-D1F61A8C171A}"/>
              </a:ext>
            </a:extLst>
          </p:cNvPr>
          <p:cNvSpPr>
            <a:spLocks noGrp="1"/>
          </p:cNvSpPr>
          <p:nvPr>
            <p:ph type="title"/>
          </p:nvPr>
        </p:nvSpPr>
        <p:spPr>
          <a:xfrm>
            <a:off x="685800" y="764373"/>
            <a:ext cx="10820400" cy="1293028"/>
          </a:xfrm>
        </p:spPr>
        <p:txBody>
          <a:bodyPr/>
          <a:lstStyle/>
          <a:p>
            <a:pPr algn="ctr"/>
            <a:r>
              <a:rPr lang="en-IN" b="1" dirty="0"/>
              <a:t>SWITCH CASE</a:t>
            </a:r>
          </a:p>
        </p:txBody>
      </p:sp>
      <p:sp>
        <p:nvSpPr>
          <p:cNvPr id="3" name="Content Placeholder 2">
            <a:extLst>
              <a:ext uri="{FF2B5EF4-FFF2-40B4-BE49-F238E27FC236}">
                <a16:creationId xmlns:a16="http://schemas.microsoft.com/office/drawing/2014/main" id="{2C89CB2B-FBAD-2333-0341-0B76AA4E086B}"/>
              </a:ext>
            </a:extLst>
          </p:cNvPr>
          <p:cNvSpPr>
            <a:spLocks noGrp="1"/>
          </p:cNvSpPr>
          <p:nvPr>
            <p:ph idx="1"/>
          </p:nvPr>
        </p:nvSpPr>
        <p:spPr/>
        <p:txBody>
          <a:bodyPr/>
          <a:lstStyle/>
          <a:p>
            <a:pPr>
              <a:lnSpc>
                <a:spcPct val="150000"/>
              </a:lnSpc>
            </a:pPr>
            <a:r>
              <a:rPr lang="en-US" b="1" dirty="0"/>
              <a:t>switch </a:t>
            </a:r>
            <a:r>
              <a:rPr lang="en-US" dirty="0"/>
              <a:t>statement is also a selection control structure.</a:t>
            </a:r>
          </a:p>
          <a:p>
            <a:pPr>
              <a:lnSpc>
                <a:spcPct val="150000"/>
              </a:lnSpc>
            </a:pPr>
            <a:r>
              <a:rPr lang="en-US" dirty="0"/>
              <a:t>The switch statement enables to select a block from a set of options. It allows the flow of execution to be switched according to a value.</a:t>
            </a:r>
          </a:p>
          <a:p>
            <a:pPr>
              <a:lnSpc>
                <a:spcPct val="150000"/>
              </a:lnSpc>
            </a:pPr>
            <a:endParaRPr lang="en-IN" dirty="0"/>
          </a:p>
        </p:txBody>
      </p:sp>
      <p:sp>
        <p:nvSpPr>
          <p:cNvPr id="4" name="Rectangle: Rounded Corners 3">
            <a:extLst>
              <a:ext uri="{FF2B5EF4-FFF2-40B4-BE49-F238E27FC236}">
                <a16:creationId xmlns:a16="http://schemas.microsoft.com/office/drawing/2014/main" id="{FF237134-07BD-96DE-2580-1D6A5BCB7E2A}"/>
              </a:ext>
            </a:extLst>
          </p:cNvPr>
          <p:cNvSpPr/>
          <p:nvPr/>
        </p:nvSpPr>
        <p:spPr>
          <a:xfrm>
            <a:off x="3293806" y="4060723"/>
            <a:ext cx="6066504" cy="254655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dirty="0"/>
              <a:t>switch (expression or variable) {</a:t>
            </a:r>
          </a:p>
          <a:p>
            <a:r>
              <a:rPr lang="en-US" b="1" dirty="0"/>
              <a:t>   case value1: &lt;statements&gt;;</a:t>
            </a:r>
          </a:p>
          <a:p>
            <a:r>
              <a:rPr lang="en-US" b="1" dirty="0"/>
              <a:t>                break;</a:t>
            </a:r>
          </a:p>
          <a:p>
            <a:r>
              <a:rPr lang="en-US" b="1" dirty="0"/>
              <a:t>   case value2: &lt;statements&gt;;</a:t>
            </a:r>
          </a:p>
          <a:p>
            <a:r>
              <a:rPr lang="en-US" b="1" dirty="0"/>
              <a:t>                break;</a:t>
            </a:r>
          </a:p>
          <a:p>
            <a:r>
              <a:rPr lang="en-US" b="1" dirty="0"/>
              <a:t>   default: &lt;statements&gt;;</a:t>
            </a:r>
          </a:p>
          <a:p>
            <a:r>
              <a:rPr lang="en-US" b="1" dirty="0"/>
              <a:t>}</a:t>
            </a:r>
          </a:p>
        </p:txBody>
      </p:sp>
    </p:spTree>
    <p:extLst>
      <p:ext uri="{BB962C8B-B14F-4D97-AF65-F5344CB8AC3E}">
        <p14:creationId xmlns:p14="http://schemas.microsoft.com/office/powerpoint/2010/main" val="25671154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6E90E-13E2-AE95-7774-22EDBD879C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EB90DE-C6F5-5717-0373-EBBB3501049F}"/>
              </a:ext>
            </a:extLst>
          </p:cNvPr>
          <p:cNvSpPr>
            <a:spLocks noGrp="1"/>
          </p:cNvSpPr>
          <p:nvPr>
            <p:ph type="title"/>
          </p:nvPr>
        </p:nvSpPr>
        <p:spPr>
          <a:xfrm>
            <a:off x="685800" y="764373"/>
            <a:ext cx="10820400" cy="1293028"/>
          </a:xfrm>
        </p:spPr>
        <p:txBody>
          <a:bodyPr/>
          <a:lstStyle/>
          <a:p>
            <a:pPr algn="ctr"/>
            <a:r>
              <a:rPr lang="en-IN" b="1" dirty="0"/>
              <a:t>SWITCH CASE</a:t>
            </a:r>
          </a:p>
        </p:txBody>
      </p:sp>
      <p:sp>
        <p:nvSpPr>
          <p:cNvPr id="3" name="Content Placeholder 2">
            <a:extLst>
              <a:ext uri="{FF2B5EF4-FFF2-40B4-BE49-F238E27FC236}">
                <a16:creationId xmlns:a16="http://schemas.microsoft.com/office/drawing/2014/main" id="{509CC214-E298-6663-5698-A6FF2462BE89}"/>
              </a:ext>
            </a:extLst>
          </p:cNvPr>
          <p:cNvSpPr>
            <a:spLocks noGrp="1"/>
          </p:cNvSpPr>
          <p:nvPr>
            <p:ph idx="1"/>
          </p:nvPr>
        </p:nvSpPr>
        <p:spPr/>
        <p:txBody>
          <a:bodyPr>
            <a:normAutofit fontScale="92500"/>
          </a:bodyPr>
          <a:lstStyle/>
          <a:p>
            <a:pPr algn="just">
              <a:lnSpc>
                <a:spcPct val="150000"/>
              </a:lnSpc>
            </a:pPr>
            <a:r>
              <a:rPr lang="en-US" dirty="0"/>
              <a:t>During execution, the result of expression or variable written in the switch statement is compared with the constant values of cases one by one.</a:t>
            </a:r>
          </a:p>
          <a:p>
            <a:pPr algn="just">
              <a:lnSpc>
                <a:spcPct val="150000"/>
              </a:lnSpc>
            </a:pPr>
            <a:r>
              <a:rPr lang="en-US" dirty="0"/>
              <a:t> When a match is found, the set of statements present in that case are executed until a </a:t>
            </a:r>
            <a:r>
              <a:rPr lang="en-US" b="1" dirty="0"/>
              <a:t>break</a:t>
            </a:r>
            <a:r>
              <a:rPr lang="en-US" dirty="0"/>
              <a:t> statement is encountered or till the end of switch block, whichever occurs first.</a:t>
            </a:r>
          </a:p>
          <a:p>
            <a:pPr algn="just">
              <a:lnSpc>
                <a:spcPct val="150000"/>
              </a:lnSpc>
            </a:pPr>
            <a:r>
              <a:rPr lang="en-US" dirty="0"/>
              <a:t> In the absence of break statement, the flow of control falls through subsequent cases and executes the statements of all those cases until it reaches a break statement or end of switch block. </a:t>
            </a:r>
            <a:endParaRPr lang="en-IN" dirty="0"/>
          </a:p>
        </p:txBody>
      </p:sp>
    </p:spTree>
    <p:extLst>
      <p:ext uri="{BB962C8B-B14F-4D97-AF65-F5344CB8AC3E}">
        <p14:creationId xmlns:p14="http://schemas.microsoft.com/office/powerpoint/2010/main" val="27674585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875FB-658E-97AD-05C6-88FCA1F52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1CC02D-A0E5-CE74-1952-11AF155D2A37}"/>
              </a:ext>
            </a:extLst>
          </p:cNvPr>
          <p:cNvSpPr>
            <a:spLocks noGrp="1"/>
          </p:cNvSpPr>
          <p:nvPr>
            <p:ph type="title"/>
          </p:nvPr>
        </p:nvSpPr>
        <p:spPr>
          <a:xfrm>
            <a:off x="685800" y="764373"/>
            <a:ext cx="10820400" cy="1293028"/>
          </a:xfrm>
        </p:spPr>
        <p:txBody>
          <a:bodyPr/>
          <a:lstStyle/>
          <a:p>
            <a:pPr algn="ctr"/>
            <a:r>
              <a:rPr lang="en-IN" b="1" dirty="0"/>
              <a:t>SWITCH CASE</a:t>
            </a:r>
            <a:endParaRPr lang="en-IN" dirty="0"/>
          </a:p>
        </p:txBody>
      </p:sp>
      <p:sp>
        <p:nvSpPr>
          <p:cNvPr id="3" name="Content Placeholder 2">
            <a:extLst>
              <a:ext uri="{FF2B5EF4-FFF2-40B4-BE49-F238E27FC236}">
                <a16:creationId xmlns:a16="http://schemas.microsoft.com/office/drawing/2014/main" id="{8E941401-E1D1-A2CA-9AD4-CBB425A7E1F2}"/>
              </a:ext>
            </a:extLst>
          </p:cNvPr>
          <p:cNvSpPr>
            <a:spLocks noGrp="1"/>
          </p:cNvSpPr>
          <p:nvPr>
            <p:ph idx="1"/>
          </p:nvPr>
        </p:nvSpPr>
        <p:spPr>
          <a:xfrm>
            <a:off x="685800" y="2194560"/>
            <a:ext cx="10820400" cy="4511040"/>
          </a:xfrm>
        </p:spPr>
        <p:txBody>
          <a:bodyPr>
            <a:normAutofit lnSpcReduction="10000"/>
          </a:bodyPr>
          <a:lstStyle/>
          <a:p>
            <a:pPr algn="just">
              <a:lnSpc>
                <a:spcPct val="150000"/>
              </a:lnSpc>
            </a:pPr>
            <a:r>
              <a:rPr lang="en-US" dirty="0"/>
              <a:t>The switch block can have a special case called </a:t>
            </a:r>
            <a:r>
              <a:rPr lang="en-US" b="1" dirty="0"/>
              <a:t>default</a:t>
            </a:r>
            <a:r>
              <a:rPr lang="en-US" dirty="0"/>
              <a:t>. The default case is executed when none of the cases match with the value of expression/variable. default is optional. If none of the cases match and if there is no default statement, the control comes out of switch block without executing any case.</a:t>
            </a:r>
          </a:p>
          <a:p>
            <a:pPr algn="just">
              <a:lnSpc>
                <a:spcPct val="150000"/>
              </a:lnSpc>
            </a:pPr>
            <a:r>
              <a:rPr lang="en-US" dirty="0"/>
              <a:t>In Java, the switch block works only for the following data types:</a:t>
            </a:r>
          </a:p>
          <a:p>
            <a:pPr lvl="1" algn="just">
              <a:lnSpc>
                <a:spcPct val="150000"/>
              </a:lnSpc>
              <a:buFont typeface="Wingdings" panose="05000000000000000000" pitchFamily="2" charset="2"/>
              <a:buChar char="ü"/>
            </a:pPr>
            <a:r>
              <a:rPr lang="en-US" dirty="0"/>
              <a:t>char and integral datatypes are supported in switch-case statement, but float or double are not supported.</a:t>
            </a:r>
          </a:p>
          <a:p>
            <a:pPr lvl="1" algn="just">
              <a:lnSpc>
                <a:spcPct val="150000"/>
              </a:lnSpc>
              <a:buFont typeface="Wingdings" panose="05000000000000000000" pitchFamily="2" charset="2"/>
              <a:buChar char="ü"/>
            </a:pPr>
            <a:r>
              <a:rPr lang="en-US" dirty="0"/>
              <a:t>String datatype is also supported in switch-case statement.</a:t>
            </a:r>
          </a:p>
          <a:p>
            <a:pPr algn="just">
              <a:lnSpc>
                <a:spcPct val="150000"/>
              </a:lnSpc>
            </a:pPr>
            <a:endParaRPr lang="en-IN" dirty="0"/>
          </a:p>
        </p:txBody>
      </p:sp>
    </p:spTree>
    <p:extLst>
      <p:ext uri="{BB962C8B-B14F-4D97-AF65-F5344CB8AC3E}">
        <p14:creationId xmlns:p14="http://schemas.microsoft.com/office/powerpoint/2010/main" val="30002874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315E6-E70A-1277-AF16-B46F00F856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60CF13-4292-AA32-A74D-C6C4B2AC1825}"/>
              </a:ext>
            </a:extLst>
          </p:cNvPr>
          <p:cNvSpPr>
            <a:spLocks noGrp="1"/>
          </p:cNvSpPr>
          <p:nvPr>
            <p:ph type="title"/>
          </p:nvPr>
        </p:nvSpPr>
        <p:spPr>
          <a:xfrm>
            <a:off x="685800" y="764373"/>
            <a:ext cx="10820400" cy="1293028"/>
          </a:xfrm>
        </p:spPr>
        <p:txBody>
          <a:bodyPr/>
          <a:lstStyle/>
          <a:p>
            <a:pPr algn="ctr"/>
            <a:r>
              <a:rPr lang="en-IN" b="1" dirty="0"/>
              <a:t>FLOW</a:t>
            </a:r>
          </a:p>
        </p:txBody>
      </p:sp>
      <p:pic>
        <p:nvPicPr>
          <p:cNvPr id="5" name="Content Placeholder 4">
            <a:extLst>
              <a:ext uri="{FF2B5EF4-FFF2-40B4-BE49-F238E27FC236}">
                <a16:creationId xmlns:a16="http://schemas.microsoft.com/office/drawing/2014/main" id="{8FCB7293-A74C-227F-87B6-E2B299309DED}"/>
              </a:ext>
            </a:extLst>
          </p:cNvPr>
          <p:cNvPicPr>
            <a:picLocks noGrp="1" noChangeAspect="1"/>
          </p:cNvPicPr>
          <p:nvPr>
            <p:ph idx="1"/>
          </p:nvPr>
        </p:nvPicPr>
        <p:blipFill>
          <a:blip r:embed="rId2"/>
          <a:stretch>
            <a:fillRect/>
          </a:stretch>
        </p:blipFill>
        <p:spPr>
          <a:xfrm>
            <a:off x="1474839" y="2193925"/>
            <a:ext cx="9586451" cy="4399134"/>
          </a:xfrm>
          <a:prstGeom prst="rect">
            <a:avLst/>
          </a:prstGeom>
        </p:spPr>
      </p:pic>
    </p:spTree>
    <p:extLst>
      <p:ext uri="{BB962C8B-B14F-4D97-AF65-F5344CB8AC3E}">
        <p14:creationId xmlns:p14="http://schemas.microsoft.com/office/powerpoint/2010/main" val="3407341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8F5FA-4C8C-680C-A533-23AC69220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C67E8C-D023-A5AE-2D20-24D519D4352A}"/>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AF0BC68F-0509-FC6D-9068-4762B520CE25}"/>
              </a:ext>
            </a:extLst>
          </p:cNvPr>
          <p:cNvSpPr>
            <a:spLocks noGrp="1"/>
          </p:cNvSpPr>
          <p:nvPr>
            <p:ph idx="1"/>
          </p:nvPr>
        </p:nvSpPr>
        <p:spPr/>
        <p:txBody>
          <a:bodyPr/>
          <a:lstStyle/>
          <a:p>
            <a:pPr algn="just">
              <a:lnSpc>
                <a:spcPct val="200000"/>
              </a:lnSpc>
            </a:pPr>
            <a:r>
              <a:rPr lang="en-US" dirty="0"/>
              <a:t>The food item ordered gets displayed. If the ordered food is anything other than Burger, Pizza and Sandwich, then a message, 'Invalid selection' is displayed from default case.</a:t>
            </a:r>
            <a:endParaRPr lang="en-IN" dirty="0"/>
          </a:p>
        </p:txBody>
      </p:sp>
    </p:spTree>
    <p:extLst>
      <p:ext uri="{BB962C8B-B14F-4D97-AF65-F5344CB8AC3E}">
        <p14:creationId xmlns:p14="http://schemas.microsoft.com/office/powerpoint/2010/main" val="190874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CCFFA-3CD7-C97C-B9C5-B408CA4E03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877D7-A301-AE93-BEC3-2FC4477D4462}"/>
              </a:ext>
            </a:extLst>
          </p:cNvPr>
          <p:cNvSpPr>
            <a:spLocks noGrp="1"/>
          </p:cNvSpPr>
          <p:nvPr>
            <p:ph type="title"/>
          </p:nvPr>
        </p:nvSpPr>
        <p:spPr>
          <a:xfrm>
            <a:off x="685800" y="764373"/>
            <a:ext cx="10820400" cy="1293028"/>
          </a:xfrm>
        </p:spPr>
        <p:txBody>
          <a:bodyPr>
            <a:normAutofit/>
          </a:bodyPr>
          <a:lstStyle/>
          <a:p>
            <a:pPr algn="ctr"/>
            <a:r>
              <a:rPr lang="en-IN" sz="3600" b="1" dirty="0"/>
              <a:t>Types of Programming Paradigms</a:t>
            </a:r>
          </a:p>
        </p:txBody>
      </p:sp>
      <p:graphicFrame>
        <p:nvGraphicFramePr>
          <p:cNvPr id="4" name="Content Placeholder 3">
            <a:extLst>
              <a:ext uri="{FF2B5EF4-FFF2-40B4-BE49-F238E27FC236}">
                <a16:creationId xmlns:a16="http://schemas.microsoft.com/office/drawing/2014/main" id="{3588CA17-3EF4-A3F2-F00C-BD8668B82D78}"/>
              </a:ext>
            </a:extLst>
          </p:cNvPr>
          <p:cNvGraphicFramePr>
            <a:graphicFrameLocks noGrp="1"/>
          </p:cNvGraphicFramePr>
          <p:nvPr>
            <p:ph idx="1"/>
            <p:extLst>
              <p:ext uri="{D42A27DB-BD31-4B8C-83A1-F6EECF244321}">
                <p14:modId xmlns:p14="http://schemas.microsoft.com/office/powerpoint/2010/main" val="3913957360"/>
              </p:ext>
            </p:extLst>
          </p:nvPr>
        </p:nvGraphicFramePr>
        <p:xfrm>
          <a:off x="685800" y="2241756"/>
          <a:ext cx="10820400" cy="4037202"/>
        </p:xfrm>
        <a:graphic>
          <a:graphicData uri="http://schemas.openxmlformats.org/drawingml/2006/table">
            <a:tbl>
              <a:tblPr>
                <a:tableStyleId>{69CF1AB2-1976-4502-BF36-3FF5EA218861}</a:tableStyleId>
              </a:tblPr>
              <a:tblGrid>
                <a:gridCol w="3606800">
                  <a:extLst>
                    <a:ext uri="{9D8B030D-6E8A-4147-A177-3AD203B41FA5}">
                      <a16:colId xmlns:a16="http://schemas.microsoft.com/office/drawing/2014/main" val="2364167993"/>
                    </a:ext>
                  </a:extLst>
                </a:gridCol>
                <a:gridCol w="3606800">
                  <a:extLst>
                    <a:ext uri="{9D8B030D-6E8A-4147-A177-3AD203B41FA5}">
                      <a16:colId xmlns:a16="http://schemas.microsoft.com/office/drawing/2014/main" val="1547370325"/>
                    </a:ext>
                  </a:extLst>
                </a:gridCol>
                <a:gridCol w="3606800">
                  <a:extLst>
                    <a:ext uri="{9D8B030D-6E8A-4147-A177-3AD203B41FA5}">
                      <a16:colId xmlns:a16="http://schemas.microsoft.com/office/drawing/2014/main" val="3309964206"/>
                    </a:ext>
                  </a:extLst>
                </a:gridCol>
              </a:tblGrid>
              <a:tr h="606575">
                <a:tc>
                  <a:txBody>
                    <a:bodyPr/>
                    <a:lstStyle/>
                    <a:p>
                      <a:pPr>
                        <a:buNone/>
                      </a:pPr>
                      <a:r>
                        <a:rPr lang="en-IN" sz="2000" b="1" dirty="0"/>
                        <a:t>Paradigm</a:t>
                      </a:r>
                    </a:p>
                  </a:txBody>
                  <a:tcPr anchor="ctr">
                    <a:solidFill>
                      <a:schemeClr val="accent2">
                        <a:lumMod val="40000"/>
                        <a:lumOff val="60000"/>
                      </a:schemeClr>
                    </a:solidFill>
                  </a:tcPr>
                </a:tc>
                <a:tc>
                  <a:txBody>
                    <a:bodyPr/>
                    <a:lstStyle/>
                    <a:p>
                      <a:pPr>
                        <a:buNone/>
                      </a:pPr>
                      <a:r>
                        <a:rPr lang="en-IN" sz="2000" b="1" dirty="0"/>
                        <a:t>Key Idea</a:t>
                      </a:r>
                    </a:p>
                  </a:txBody>
                  <a:tcPr anchor="ctr">
                    <a:solidFill>
                      <a:schemeClr val="accent2">
                        <a:lumMod val="40000"/>
                        <a:lumOff val="60000"/>
                      </a:schemeClr>
                    </a:solidFill>
                  </a:tcPr>
                </a:tc>
                <a:tc>
                  <a:txBody>
                    <a:bodyPr/>
                    <a:lstStyle/>
                    <a:p>
                      <a:pPr>
                        <a:buNone/>
                      </a:pPr>
                      <a:r>
                        <a:rPr lang="en-IN" sz="2000" b="1" dirty="0"/>
                        <a:t>Example Languages</a:t>
                      </a:r>
                    </a:p>
                  </a:txBody>
                  <a:tcPr anchor="ctr">
                    <a:solidFill>
                      <a:schemeClr val="accent2">
                        <a:lumMod val="40000"/>
                        <a:lumOff val="60000"/>
                      </a:schemeClr>
                    </a:solidFill>
                  </a:tcPr>
                </a:tc>
                <a:extLst>
                  <a:ext uri="{0D108BD9-81ED-4DB2-BD59-A6C34878D82A}">
                    <a16:rowId xmlns:a16="http://schemas.microsoft.com/office/drawing/2014/main" val="1680142961"/>
                  </a:ext>
                </a:extLst>
              </a:tr>
              <a:tr h="1061506">
                <a:tc>
                  <a:txBody>
                    <a:bodyPr/>
                    <a:lstStyle/>
                    <a:p>
                      <a:pPr>
                        <a:buNone/>
                      </a:pPr>
                      <a:r>
                        <a:rPr lang="en-IN" sz="2000" b="1" dirty="0"/>
                        <a:t>Procedural</a:t>
                      </a:r>
                    </a:p>
                  </a:txBody>
                  <a:tcPr anchor="ctr"/>
                </a:tc>
                <a:tc>
                  <a:txBody>
                    <a:bodyPr/>
                    <a:lstStyle/>
                    <a:p>
                      <a:pPr>
                        <a:buNone/>
                      </a:pPr>
                      <a:r>
                        <a:rPr lang="en-US" sz="2000" dirty="0"/>
                        <a:t>Program is a sequence of steps</a:t>
                      </a:r>
                    </a:p>
                  </a:txBody>
                  <a:tcPr anchor="ctr"/>
                </a:tc>
                <a:tc>
                  <a:txBody>
                    <a:bodyPr/>
                    <a:lstStyle/>
                    <a:p>
                      <a:pPr>
                        <a:buNone/>
                      </a:pPr>
                      <a:r>
                        <a:rPr lang="en-IN" sz="2000"/>
                        <a:t>C</a:t>
                      </a:r>
                    </a:p>
                  </a:txBody>
                  <a:tcPr anchor="ctr"/>
                </a:tc>
                <a:extLst>
                  <a:ext uri="{0D108BD9-81ED-4DB2-BD59-A6C34878D82A}">
                    <a16:rowId xmlns:a16="http://schemas.microsoft.com/office/drawing/2014/main" val="2156950705"/>
                  </a:ext>
                </a:extLst>
              </a:tr>
              <a:tr h="606575">
                <a:tc>
                  <a:txBody>
                    <a:bodyPr/>
                    <a:lstStyle/>
                    <a:p>
                      <a:pPr>
                        <a:buNone/>
                      </a:pPr>
                      <a:r>
                        <a:rPr lang="en-IN" sz="2000" b="1" dirty="0"/>
                        <a:t>Object-Oriented</a:t>
                      </a:r>
                    </a:p>
                  </a:txBody>
                  <a:tcPr anchor="ctr"/>
                </a:tc>
                <a:tc>
                  <a:txBody>
                    <a:bodyPr/>
                    <a:lstStyle/>
                    <a:p>
                      <a:pPr>
                        <a:buNone/>
                      </a:pPr>
                      <a:r>
                        <a:rPr lang="en-US" sz="2000" dirty="0"/>
                        <a:t>Program is built using objects</a:t>
                      </a:r>
                    </a:p>
                  </a:txBody>
                  <a:tcPr anchor="ctr"/>
                </a:tc>
                <a:tc>
                  <a:txBody>
                    <a:bodyPr/>
                    <a:lstStyle/>
                    <a:p>
                      <a:pPr>
                        <a:buNone/>
                      </a:pPr>
                      <a:r>
                        <a:rPr lang="en-IN" sz="2000"/>
                        <a:t>Java, C++, Python</a:t>
                      </a:r>
                    </a:p>
                  </a:txBody>
                  <a:tcPr anchor="ctr"/>
                </a:tc>
                <a:extLst>
                  <a:ext uri="{0D108BD9-81ED-4DB2-BD59-A6C34878D82A}">
                    <a16:rowId xmlns:a16="http://schemas.microsoft.com/office/drawing/2014/main" val="2559757728"/>
                  </a:ext>
                </a:extLst>
              </a:tr>
              <a:tr h="1061506">
                <a:tc>
                  <a:txBody>
                    <a:bodyPr/>
                    <a:lstStyle/>
                    <a:p>
                      <a:pPr>
                        <a:buNone/>
                      </a:pPr>
                      <a:r>
                        <a:rPr lang="en-IN" sz="2000" b="1" dirty="0"/>
                        <a:t>Functional</a:t>
                      </a:r>
                    </a:p>
                  </a:txBody>
                  <a:tcPr anchor="ctr"/>
                </a:tc>
                <a:tc>
                  <a:txBody>
                    <a:bodyPr/>
                    <a:lstStyle/>
                    <a:p>
                      <a:pPr>
                        <a:buNone/>
                      </a:pPr>
                      <a:r>
                        <a:rPr lang="en-IN" sz="2000" dirty="0"/>
                        <a:t>Uses functions and immutability</a:t>
                      </a:r>
                    </a:p>
                  </a:txBody>
                  <a:tcPr anchor="ctr"/>
                </a:tc>
                <a:tc>
                  <a:txBody>
                    <a:bodyPr/>
                    <a:lstStyle/>
                    <a:p>
                      <a:pPr>
                        <a:buNone/>
                      </a:pPr>
                      <a:r>
                        <a:rPr lang="en-IN" sz="2000"/>
                        <a:t>Haskell</a:t>
                      </a:r>
                    </a:p>
                  </a:txBody>
                  <a:tcPr anchor="ctr"/>
                </a:tc>
                <a:extLst>
                  <a:ext uri="{0D108BD9-81ED-4DB2-BD59-A6C34878D82A}">
                    <a16:rowId xmlns:a16="http://schemas.microsoft.com/office/drawing/2014/main" val="259998324"/>
                  </a:ext>
                </a:extLst>
              </a:tr>
              <a:tr h="606575">
                <a:tc>
                  <a:txBody>
                    <a:bodyPr/>
                    <a:lstStyle/>
                    <a:p>
                      <a:pPr>
                        <a:buNone/>
                      </a:pPr>
                      <a:r>
                        <a:rPr lang="en-IN" sz="2000" b="1" dirty="0"/>
                        <a:t>Logical</a:t>
                      </a:r>
                    </a:p>
                  </a:txBody>
                  <a:tcPr anchor="ctr"/>
                </a:tc>
                <a:tc>
                  <a:txBody>
                    <a:bodyPr/>
                    <a:lstStyle/>
                    <a:p>
                      <a:pPr>
                        <a:buNone/>
                      </a:pPr>
                      <a:r>
                        <a:rPr lang="en-IN" sz="2000"/>
                        <a:t>Uses rules and logic</a:t>
                      </a:r>
                    </a:p>
                  </a:txBody>
                  <a:tcPr anchor="ctr"/>
                </a:tc>
                <a:tc>
                  <a:txBody>
                    <a:bodyPr/>
                    <a:lstStyle/>
                    <a:p>
                      <a:pPr>
                        <a:buNone/>
                      </a:pPr>
                      <a:r>
                        <a:rPr lang="en-IN" sz="2000" dirty="0" err="1"/>
                        <a:t>Prolog</a:t>
                      </a:r>
                      <a:endParaRPr lang="en-IN" sz="2000" dirty="0"/>
                    </a:p>
                  </a:txBody>
                  <a:tcPr anchor="ctr"/>
                </a:tc>
                <a:extLst>
                  <a:ext uri="{0D108BD9-81ED-4DB2-BD59-A6C34878D82A}">
                    <a16:rowId xmlns:a16="http://schemas.microsoft.com/office/drawing/2014/main" val="1640060782"/>
                  </a:ext>
                </a:extLst>
              </a:tr>
            </a:tbl>
          </a:graphicData>
        </a:graphic>
      </p:graphicFrame>
    </p:spTree>
    <p:extLst>
      <p:ext uri="{BB962C8B-B14F-4D97-AF65-F5344CB8AC3E}">
        <p14:creationId xmlns:p14="http://schemas.microsoft.com/office/powerpoint/2010/main" val="18020918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6731C-9605-C67A-396F-2E88E0CBA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22992-DC05-D764-1F76-3B4DC36F2823}"/>
              </a:ext>
            </a:extLst>
          </p:cNvPr>
          <p:cNvSpPr>
            <a:spLocks noGrp="1"/>
          </p:cNvSpPr>
          <p:nvPr>
            <p:ph type="title"/>
          </p:nvPr>
        </p:nvSpPr>
        <p:spPr>
          <a:xfrm>
            <a:off x="685800" y="764373"/>
            <a:ext cx="10820400" cy="494156"/>
          </a:xfrm>
        </p:spPr>
        <p:txBody>
          <a:bodyPr>
            <a:normAutofit fontScale="90000"/>
          </a:bodyPr>
          <a:lstStyle/>
          <a:p>
            <a:pPr algn="ctr"/>
            <a:r>
              <a:rPr lang="en-IN" b="1" dirty="0"/>
              <a:t>CODE</a:t>
            </a:r>
          </a:p>
        </p:txBody>
      </p:sp>
      <p:sp>
        <p:nvSpPr>
          <p:cNvPr id="3" name="Content Placeholder 2">
            <a:extLst>
              <a:ext uri="{FF2B5EF4-FFF2-40B4-BE49-F238E27FC236}">
                <a16:creationId xmlns:a16="http://schemas.microsoft.com/office/drawing/2014/main" id="{18BD204D-C657-B558-D011-C7308EB5E888}"/>
              </a:ext>
            </a:extLst>
          </p:cNvPr>
          <p:cNvSpPr>
            <a:spLocks noGrp="1"/>
          </p:cNvSpPr>
          <p:nvPr>
            <p:ph idx="1"/>
          </p:nvPr>
        </p:nvSpPr>
        <p:spPr>
          <a:xfrm>
            <a:off x="685800" y="1386348"/>
            <a:ext cx="10820400" cy="5471652"/>
          </a:xfrm>
        </p:spPr>
        <p:txBody>
          <a:bodyPr>
            <a:normAutofit fontScale="70000" lnSpcReduction="20000"/>
          </a:bodyPr>
          <a:lstStyle/>
          <a:p>
            <a:pPr marL="0" indent="0">
              <a:buNone/>
            </a:pPr>
            <a:r>
              <a:rPr lang="en-IN" dirty="0"/>
              <a:t>public class Customer {</a:t>
            </a:r>
          </a:p>
          <a:p>
            <a:pPr marL="0" indent="0">
              <a:buNone/>
            </a:pPr>
            <a:r>
              <a:rPr lang="en-IN" dirty="0"/>
              <a:t>	public static void main(String[] </a:t>
            </a:r>
            <a:r>
              <a:rPr lang="en-IN" dirty="0" err="1"/>
              <a:t>args</a:t>
            </a:r>
            <a:r>
              <a:rPr lang="en-IN" dirty="0"/>
              <a:t>) {</a:t>
            </a:r>
          </a:p>
          <a:p>
            <a:pPr marL="0" indent="0">
              <a:buNone/>
            </a:pPr>
            <a:r>
              <a:rPr lang="en-IN" dirty="0"/>
              <a:t>		String </a:t>
            </a:r>
            <a:r>
              <a:rPr lang="en-IN" dirty="0" err="1"/>
              <a:t>orderedFood</a:t>
            </a:r>
            <a:r>
              <a:rPr lang="en-IN" dirty="0"/>
              <a:t> = "Pizza";</a:t>
            </a:r>
          </a:p>
          <a:p>
            <a:pPr marL="0" indent="0">
              <a:buNone/>
            </a:pPr>
            <a:r>
              <a:rPr lang="en-IN" dirty="0"/>
              <a:t>		switch (</a:t>
            </a:r>
            <a:r>
              <a:rPr lang="en-IN" dirty="0" err="1"/>
              <a:t>orderedFood</a:t>
            </a:r>
            <a:r>
              <a:rPr lang="en-IN" dirty="0"/>
              <a:t>) {</a:t>
            </a:r>
          </a:p>
          <a:p>
            <a:pPr marL="0" indent="0">
              <a:buNone/>
            </a:pPr>
            <a:r>
              <a:rPr lang="en-IN" dirty="0"/>
              <a:t>		case "Burger":</a:t>
            </a:r>
          </a:p>
          <a:p>
            <a:pPr marL="0" indent="0">
              <a:buNone/>
            </a:pPr>
            <a:r>
              <a:rPr lang="en-IN" dirty="0"/>
              <a:t>			</a:t>
            </a:r>
            <a:r>
              <a:rPr lang="en-IN" dirty="0" err="1"/>
              <a:t>System.out.println</a:t>
            </a:r>
            <a:r>
              <a:rPr lang="en-IN" dirty="0"/>
              <a:t>("You have ordered Burger. Unit price: $10");</a:t>
            </a:r>
          </a:p>
          <a:p>
            <a:pPr marL="0" indent="0">
              <a:buNone/>
            </a:pPr>
            <a:r>
              <a:rPr lang="en-IN" dirty="0"/>
              <a:t>			break;</a:t>
            </a:r>
          </a:p>
          <a:p>
            <a:pPr marL="0" indent="0">
              <a:buNone/>
            </a:pPr>
            <a:r>
              <a:rPr lang="en-IN" dirty="0"/>
              <a:t>		case "Pizza":</a:t>
            </a:r>
          </a:p>
          <a:p>
            <a:pPr marL="0" indent="0">
              <a:buNone/>
            </a:pPr>
            <a:r>
              <a:rPr lang="en-IN" dirty="0"/>
              <a:t>			</a:t>
            </a:r>
            <a:r>
              <a:rPr lang="en-IN" dirty="0" err="1"/>
              <a:t>System.out.println</a:t>
            </a:r>
            <a:r>
              <a:rPr lang="en-IN" dirty="0"/>
              <a:t>("You have ordered Pizza. Unit price: $15");</a:t>
            </a:r>
          </a:p>
          <a:p>
            <a:pPr marL="0" indent="0">
              <a:buNone/>
            </a:pPr>
            <a:r>
              <a:rPr lang="en-IN" dirty="0"/>
              <a:t>			break;</a:t>
            </a:r>
          </a:p>
          <a:p>
            <a:pPr marL="0" indent="0">
              <a:buNone/>
            </a:pPr>
            <a:r>
              <a:rPr lang="en-IN" dirty="0"/>
              <a:t>		case "Sandwich":</a:t>
            </a:r>
          </a:p>
          <a:p>
            <a:pPr marL="0" indent="0">
              <a:buNone/>
            </a:pPr>
            <a:r>
              <a:rPr lang="en-IN" dirty="0"/>
              <a:t>			</a:t>
            </a:r>
            <a:r>
              <a:rPr lang="en-IN" dirty="0" err="1"/>
              <a:t>System.out.println</a:t>
            </a:r>
            <a:r>
              <a:rPr lang="en-IN" dirty="0"/>
              <a:t>("You have ordered Sandwich. Unit price: $8");</a:t>
            </a:r>
          </a:p>
          <a:p>
            <a:pPr marL="0" indent="0">
              <a:buNone/>
            </a:pPr>
            <a:r>
              <a:rPr lang="en-IN" dirty="0"/>
              <a:t>			break;</a:t>
            </a:r>
          </a:p>
          <a:p>
            <a:pPr marL="0" indent="0">
              <a:buNone/>
            </a:pPr>
            <a:r>
              <a:rPr lang="en-IN" dirty="0"/>
              <a:t>		default:</a:t>
            </a:r>
          </a:p>
          <a:p>
            <a:pPr marL="0" indent="0">
              <a:buNone/>
            </a:pPr>
            <a:r>
              <a:rPr lang="en-IN" dirty="0"/>
              <a:t>			</a:t>
            </a:r>
            <a:r>
              <a:rPr lang="en-IN" dirty="0" err="1"/>
              <a:t>System.out.println</a:t>
            </a:r>
            <a:r>
              <a:rPr lang="en-IN" dirty="0"/>
              <a:t>("Invalid selection");</a:t>
            </a:r>
          </a:p>
          <a:p>
            <a:pPr marL="0" indent="0">
              <a:buNone/>
            </a:pPr>
            <a:r>
              <a:rPr lang="en-IN" dirty="0"/>
              <a:t>		}</a:t>
            </a:r>
          </a:p>
          <a:p>
            <a:pPr marL="0" indent="0">
              <a:buNone/>
            </a:pPr>
            <a:r>
              <a:rPr lang="en-IN" dirty="0"/>
              <a:t>	}</a:t>
            </a:r>
          </a:p>
          <a:p>
            <a:pPr marL="0" indent="0">
              <a:buNone/>
            </a:pPr>
            <a:r>
              <a:rPr lang="en-IN" dirty="0"/>
              <a:t>}</a:t>
            </a:r>
          </a:p>
          <a:p>
            <a:pPr marL="0" indent="0">
              <a:buNone/>
            </a:pPr>
            <a:endParaRPr lang="en-IN" dirty="0"/>
          </a:p>
        </p:txBody>
      </p:sp>
    </p:spTree>
    <p:extLst>
      <p:ext uri="{BB962C8B-B14F-4D97-AF65-F5344CB8AC3E}">
        <p14:creationId xmlns:p14="http://schemas.microsoft.com/office/powerpoint/2010/main" val="37402885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F4D37-E0C4-175D-2D4B-E2E54EEE7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5726CE-C852-CFBE-8838-187DDA981586}"/>
              </a:ext>
            </a:extLst>
          </p:cNvPr>
          <p:cNvSpPr>
            <a:spLocks noGrp="1"/>
          </p:cNvSpPr>
          <p:nvPr>
            <p:ph type="title"/>
          </p:nvPr>
        </p:nvSpPr>
        <p:spPr>
          <a:xfrm>
            <a:off x="685800" y="764373"/>
            <a:ext cx="10820400" cy="1293028"/>
          </a:xfrm>
        </p:spPr>
        <p:txBody>
          <a:bodyPr/>
          <a:lstStyle/>
          <a:p>
            <a:pPr algn="ctr"/>
            <a:r>
              <a:rPr lang="en-IN" b="1" dirty="0"/>
              <a:t>ITERATION CONTROL STRUCTURE</a:t>
            </a:r>
            <a:br>
              <a:rPr lang="en-IN" b="1" dirty="0"/>
            </a:br>
            <a:r>
              <a:rPr lang="en-IN" b="1" dirty="0"/>
              <a:t>WHILE</a:t>
            </a:r>
          </a:p>
        </p:txBody>
      </p:sp>
      <p:sp>
        <p:nvSpPr>
          <p:cNvPr id="3" name="Content Placeholder 2">
            <a:extLst>
              <a:ext uri="{FF2B5EF4-FFF2-40B4-BE49-F238E27FC236}">
                <a16:creationId xmlns:a16="http://schemas.microsoft.com/office/drawing/2014/main" id="{6A86B70A-F7AC-FA86-E620-E09E5F222CD2}"/>
              </a:ext>
            </a:extLst>
          </p:cNvPr>
          <p:cNvSpPr>
            <a:spLocks noGrp="1"/>
          </p:cNvSpPr>
          <p:nvPr>
            <p:ph idx="1"/>
          </p:nvPr>
        </p:nvSpPr>
        <p:spPr/>
        <p:txBody>
          <a:bodyPr/>
          <a:lstStyle/>
          <a:p>
            <a:pPr algn="just">
              <a:lnSpc>
                <a:spcPct val="150000"/>
              </a:lnSpc>
            </a:pPr>
            <a:r>
              <a:rPr lang="en-US" dirty="0"/>
              <a:t>Iteration control structures are used to execute a set of statements repeatedly. </a:t>
            </a:r>
          </a:p>
          <a:p>
            <a:pPr algn="just">
              <a:lnSpc>
                <a:spcPct val="150000"/>
              </a:lnSpc>
            </a:pPr>
            <a:r>
              <a:rPr lang="en-US" dirty="0"/>
              <a:t>To terminate the repetition, a condition is required. </a:t>
            </a:r>
            <a:endParaRPr lang="en-IN" dirty="0"/>
          </a:p>
        </p:txBody>
      </p:sp>
    </p:spTree>
    <p:extLst>
      <p:ext uri="{BB962C8B-B14F-4D97-AF65-F5344CB8AC3E}">
        <p14:creationId xmlns:p14="http://schemas.microsoft.com/office/powerpoint/2010/main" val="39375004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D116-34A7-E461-C14A-C7AB9DA0A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3FB89-84D2-E025-CAAB-4C9163C4F837}"/>
              </a:ext>
            </a:extLst>
          </p:cNvPr>
          <p:cNvSpPr>
            <a:spLocks noGrp="1"/>
          </p:cNvSpPr>
          <p:nvPr>
            <p:ph type="title"/>
          </p:nvPr>
        </p:nvSpPr>
        <p:spPr>
          <a:xfrm>
            <a:off x="685800" y="764373"/>
            <a:ext cx="10820400" cy="1293028"/>
          </a:xfrm>
        </p:spPr>
        <p:txBody>
          <a:bodyPr/>
          <a:lstStyle/>
          <a:p>
            <a:pPr algn="ctr"/>
            <a:r>
              <a:rPr lang="en-IN" b="1" dirty="0"/>
              <a:t>WHILE</a:t>
            </a:r>
          </a:p>
        </p:txBody>
      </p:sp>
      <p:sp>
        <p:nvSpPr>
          <p:cNvPr id="3" name="Content Placeholder 2">
            <a:extLst>
              <a:ext uri="{FF2B5EF4-FFF2-40B4-BE49-F238E27FC236}">
                <a16:creationId xmlns:a16="http://schemas.microsoft.com/office/drawing/2014/main" id="{E0AD0D2E-BF3A-AF1B-F545-CF7C05F9A1FB}"/>
              </a:ext>
            </a:extLst>
          </p:cNvPr>
          <p:cNvSpPr>
            <a:spLocks noGrp="1"/>
          </p:cNvSpPr>
          <p:nvPr>
            <p:ph idx="1"/>
          </p:nvPr>
        </p:nvSpPr>
        <p:spPr/>
        <p:txBody>
          <a:bodyPr/>
          <a:lstStyle/>
          <a:p>
            <a:pPr>
              <a:lnSpc>
                <a:spcPct val="150000"/>
              </a:lnSpc>
            </a:pPr>
            <a:r>
              <a:rPr lang="en-US" dirty="0"/>
              <a:t>when you want to repeatedly execute the statements as long as a condition is met, you can use the iteration control structure called </a:t>
            </a:r>
            <a:r>
              <a:rPr lang="en-US" b="1" dirty="0"/>
              <a:t>while </a:t>
            </a:r>
            <a:r>
              <a:rPr lang="en-US" dirty="0"/>
              <a:t>loop.</a:t>
            </a:r>
          </a:p>
          <a:p>
            <a:pPr>
              <a:lnSpc>
                <a:spcPct val="150000"/>
              </a:lnSpc>
            </a:pPr>
            <a:r>
              <a:rPr lang="en-US" dirty="0"/>
              <a:t> When the condition becomes false, the while loop terminates and control goes to the statement written after the while loop. </a:t>
            </a:r>
          </a:p>
          <a:p>
            <a:pPr>
              <a:lnSpc>
                <a:spcPct val="150000"/>
              </a:lnSpc>
            </a:pPr>
            <a:r>
              <a:rPr lang="en-US" dirty="0"/>
              <a:t>The while loop is used when the number of iterations are not known.</a:t>
            </a:r>
          </a:p>
          <a:p>
            <a:pPr>
              <a:lnSpc>
                <a:spcPct val="150000"/>
              </a:lnSpc>
            </a:pPr>
            <a:r>
              <a:rPr lang="en-US" dirty="0"/>
              <a:t> In case of while loop, the condition is tested before entering the while loop block and hence it is known as an </a:t>
            </a:r>
            <a:r>
              <a:rPr lang="en-US" b="1" dirty="0"/>
              <a:t>entry-controlled loop</a:t>
            </a:r>
            <a:r>
              <a:rPr lang="en-US" dirty="0"/>
              <a:t>.  </a:t>
            </a:r>
            <a:endParaRPr lang="en-IN" dirty="0"/>
          </a:p>
        </p:txBody>
      </p:sp>
    </p:spTree>
    <p:extLst>
      <p:ext uri="{BB962C8B-B14F-4D97-AF65-F5344CB8AC3E}">
        <p14:creationId xmlns:p14="http://schemas.microsoft.com/office/powerpoint/2010/main" val="27807146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BAA1-08B0-1C2C-61EC-9265A7D2E8FD}"/>
              </a:ext>
            </a:extLst>
          </p:cNvPr>
          <p:cNvSpPr>
            <a:spLocks noGrp="1"/>
          </p:cNvSpPr>
          <p:nvPr>
            <p:ph type="title"/>
          </p:nvPr>
        </p:nvSpPr>
        <p:spPr>
          <a:xfrm>
            <a:off x="685800" y="764373"/>
            <a:ext cx="10820400" cy="1293028"/>
          </a:xfrm>
        </p:spPr>
        <p:txBody>
          <a:bodyPr/>
          <a:lstStyle/>
          <a:p>
            <a:pPr algn="ctr"/>
            <a:r>
              <a:rPr lang="en-IN" b="1" dirty="0"/>
              <a:t>SYNTAX</a:t>
            </a:r>
          </a:p>
        </p:txBody>
      </p:sp>
      <p:sp>
        <p:nvSpPr>
          <p:cNvPr id="5" name="Rectangle: Rounded Corners 4">
            <a:extLst>
              <a:ext uri="{FF2B5EF4-FFF2-40B4-BE49-F238E27FC236}">
                <a16:creationId xmlns:a16="http://schemas.microsoft.com/office/drawing/2014/main" id="{E736BE70-46EA-627B-32A0-89C9B406188E}"/>
              </a:ext>
            </a:extLst>
          </p:cNvPr>
          <p:cNvSpPr/>
          <p:nvPr/>
        </p:nvSpPr>
        <p:spPr>
          <a:xfrm>
            <a:off x="3480619" y="2438401"/>
            <a:ext cx="5397909" cy="21729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sz="2800" b="1" dirty="0"/>
              <a:t>while (&lt;condition&gt;) </a:t>
            </a:r>
          </a:p>
          <a:p>
            <a:r>
              <a:rPr lang="en-IN" sz="2800" b="1" dirty="0"/>
              <a:t>{ </a:t>
            </a:r>
          </a:p>
          <a:p>
            <a:r>
              <a:rPr lang="en-IN" sz="2800" b="1" dirty="0"/>
              <a:t>   &lt;statements&gt;; </a:t>
            </a:r>
          </a:p>
          <a:p>
            <a:r>
              <a:rPr lang="en-IN" sz="2800" b="1" dirty="0"/>
              <a:t>} </a:t>
            </a:r>
          </a:p>
        </p:txBody>
      </p:sp>
    </p:spTree>
    <p:extLst>
      <p:ext uri="{BB962C8B-B14F-4D97-AF65-F5344CB8AC3E}">
        <p14:creationId xmlns:p14="http://schemas.microsoft.com/office/powerpoint/2010/main" val="1237561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996C1-78B3-CD64-04FA-00882C2CF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D07B18-40E7-3B62-B013-B9437E60B6A9}"/>
              </a:ext>
            </a:extLst>
          </p:cNvPr>
          <p:cNvSpPr>
            <a:spLocks noGrp="1"/>
          </p:cNvSpPr>
          <p:nvPr>
            <p:ph type="title"/>
          </p:nvPr>
        </p:nvSpPr>
        <p:spPr>
          <a:xfrm>
            <a:off x="685800" y="764373"/>
            <a:ext cx="10820400" cy="1293028"/>
          </a:xfrm>
        </p:spPr>
        <p:txBody>
          <a:bodyPr/>
          <a:lstStyle/>
          <a:p>
            <a:pPr algn="ctr"/>
            <a:r>
              <a:rPr lang="en-IN" b="1" dirty="0"/>
              <a:t>FLOW</a:t>
            </a:r>
          </a:p>
        </p:txBody>
      </p:sp>
      <p:pic>
        <p:nvPicPr>
          <p:cNvPr id="5" name="Content Placeholder 4">
            <a:extLst>
              <a:ext uri="{FF2B5EF4-FFF2-40B4-BE49-F238E27FC236}">
                <a16:creationId xmlns:a16="http://schemas.microsoft.com/office/drawing/2014/main" id="{E9A62E53-19D9-FE15-5D2C-2B93331804F0}"/>
              </a:ext>
            </a:extLst>
          </p:cNvPr>
          <p:cNvPicPr>
            <a:picLocks noGrp="1" noChangeAspect="1"/>
          </p:cNvPicPr>
          <p:nvPr>
            <p:ph idx="1"/>
          </p:nvPr>
        </p:nvPicPr>
        <p:blipFill>
          <a:blip r:embed="rId2"/>
          <a:stretch>
            <a:fillRect/>
          </a:stretch>
        </p:blipFill>
        <p:spPr>
          <a:xfrm>
            <a:off x="1553497" y="2193925"/>
            <a:ext cx="9517626" cy="4501843"/>
          </a:xfrm>
          <a:prstGeom prst="rect">
            <a:avLst/>
          </a:prstGeom>
        </p:spPr>
      </p:pic>
    </p:spTree>
    <p:extLst>
      <p:ext uri="{BB962C8B-B14F-4D97-AF65-F5344CB8AC3E}">
        <p14:creationId xmlns:p14="http://schemas.microsoft.com/office/powerpoint/2010/main" val="33747524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03DAD-60F7-FAFE-7B5F-BD5D35871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D9909-10BC-7A63-5A36-AEAAC04C4F6B}"/>
              </a:ext>
            </a:extLst>
          </p:cNvPr>
          <p:cNvSpPr>
            <a:spLocks noGrp="1"/>
          </p:cNvSpPr>
          <p:nvPr>
            <p:ph type="title"/>
          </p:nvPr>
        </p:nvSpPr>
        <p:spPr>
          <a:xfrm>
            <a:off x="685800" y="275303"/>
            <a:ext cx="10820400" cy="875073"/>
          </a:xfrm>
        </p:spPr>
        <p:txBody>
          <a:bodyPr>
            <a:normAutofit/>
          </a:bodyPr>
          <a:lstStyle/>
          <a:p>
            <a:pPr algn="ctr"/>
            <a:r>
              <a:rPr lang="en-IN" b="1" dirty="0"/>
              <a:t>EXAMPLE</a:t>
            </a:r>
          </a:p>
        </p:txBody>
      </p:sp>
      <p:sp>
        <p:nvSpPr>
          <p:cNvPr id="3" name="Content Placeholder 2">
            <a:extLst>
              <a:ext uri="{FF2B5EF4-FFF2-40B4-BE49-F238E27FC236}">
                <a16:creationId xmlns:a16="http://schemas.microsoft.com/office/drawing/2014/main" id="{00B2B180-34C7-115E-B520-DB9431C1E879}"/>
              </a:ext>
            </a:extLst>
          </p:cNvPr>
          <p:cNvSpPr>
            <a:spLocks noGrp="1"/>
          </p:cNvSpPr>
          <p:nvPr>
            <p:ph idx="1"/>
          </p:nvPr>
        </p:nvSpPr>
        <p:spPr>
          <a:xfrm>
            <a:off x="685800" y="1150375"/>
            <a:ext cx="11368548" cy="5614220"/>
          </a:xfrm>
        </p:spPr>
        <p:txBody>
          <a:bodyPr>
            <a:normAutofit/>
          </a:bodyPr>
          <a:lstStyle/>
          <a:p>
            <a:pPr algn="just">
              <a:lnSpc>
                <a:spcPct val="160000"/>
              </a:lnSpc>
            </a:pPr>
            <a:r>
              <a:rPr lang="en-US" sz="1800" dirty="0"/>
              <a:t>Let us assume that an order should be placed for multiple food items and that the number of food items to be ordered is not known at the beginning. If the user wants to order an additional food item, the process of accepting the food item, quantity and calculation of the total amount is repeated whenever the order is placed. </a:t>
            </a:r>
          </a:p>
          <a:p>
            <a:pPr algn="just">
              <a:lnSpc>
                <a:spcPct val="160000"/>
              </a:lnSpc>
            </a:pPr>
            <a:r>
              <a:rPr lang="en-US" sz="1800" dirty="0"/>
              <a:t>In the below code, </a:t>
            </a:r>
            <a:r>
              <a:rPr lang="en-US" sz="1800" dirty="0" err="1"/>
              <a:t>wantToAddFoodItem</a:t>
            </a:r>
            <a:r>
              <a:rPr lang="en-US" sz="1800" dirty="0"/>
              <a:t> is initialized to 'Y'. The condition of while loop evaluates to true, so, the statements inside the loop get executed, i.e., the total cost of the order is calculated. The customer is then asked if he/she wants to add one more food item. If the customer provides the input as 'Y', then the condition evaluates to true and the statements inside the loop are executed again. If the input is 'N', the flow of control goes out of the loop. </a:t>
            </a:r>
          </a:p>
          <a:p>
            <a:pPr algn="just">
              <a:lnSpc>
                <a:spcPct val="160000"/>
              </a:lnSpc>
            </a:pPr>
            <a:r>
              <a:rPr lang="en-US" sz="1800" dirty="0"/>
              <a:t>Execute the below code in Eclipse and observe the output by providing the input. We have imported Scanner class to take the input from the customer. You will learn about import statement later in the course.</a:t>
            </a:r>
          </a:p>
          <a:p>
            <a:pPr algn="just">
              <a:lnSpc>
                <a:spcPct val="160000"/>
              </a:lnSpc>
            </a:pPr>
            <a:endParaRPr lang="en-IN" sz="1800" dirty="0"/>
          </a:p>
        </p:txBody>
      </p:sp>
    </p:spTree>
    <p:extLst>
      <p:ext uri="{BB962C8B-B14F-4D97-AF65-F5344CB8AC3E}">
        <p14:creationId xmlns:p14="http://schemas.microsoft.com/office/powerpoint/2010/main" val="621851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6A16C-E4D7-078A-8C62-D180123B6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78F67D-ECC6-2835-132C-EBAEFA58350F}"/>
              </a:ext>
            </a:extLst>
          </p:cNvPr>
          <p:cNvSpPr>
            <a:spLocks noGrp="1"/>
          </p:cNvSpPr>
          <p:nvPr>
            <p:ph type="title"/>
          </p:nvPr>
        </p:nvSpPr>
        <p:spPr>
          <a:xfrm>
            <a:off x="685800" y="363794"/>
            <a:ext cx="10820400" cy="599767"/>
          </a:xfrm>
        </p:spPr>
        <p:txBody>
          <a:bodyPr>
            <a:normAutofit fontScale="90000"/>
          </a:bodyPr>
          <a:lstStyle/>
          <a:p>
            <a:pPr algn="ctr"/>
            <a:r>
              <a:rPr lang="en-IN" b="1" dirty="0"/>
              <a:t>CODE</a:t>
            </a:r>
          </a:p>
        </p:txBody>
      </p:sp>
      <p:sp>
        <p:nvSpPr>
          <p:cNvPr id="3" name="Content Placeholder 2">
            <a:extLst>
              <a:ext uri="{FF2B5EF4-FFF2-40B4-BE49-F238E27FC236}">
                <a16:creationId xmlns:a16="http://schemas.microsoft.com/office/drawing/2014/main" id="{224383AD-C485-AA5E-49A7-75F7166C0C0F}"/>
              </a:ext>
            </a:extLst>
          </p:cNvPr>
          <p:cNvSpPr>
            <a:spLocks noGrp="1"/>
          </p:cNvSpPr>
          <p:nvPr>
            <p:ph idx="1"/>
          </p:nvPr>
        </p:nvSpPr>
        <p:spPr>
          <a:xfrm>
            <a:off x="540774" y="1209368"/>
            <a:ext cx="11366090" cy="5648632"/>
          </a:xfrm>
        </p:spPr>
        <p:txBody>
          <a:bodyPr>
            <a:normAutofit fontScale="92500" lnSpcReduction="10000"/>
          </a:bodyPr>
          <a:lstStyle/>
          <a:p>
            <a:pPr marL="0" indent="0">
              <a:buNone/>
            </a:pPr>
            <a:r>
              <a:rPr lang="en-IN" sz="1400" dirty="0"/>
              <a:t>//Importing the Scanner class</a:t>
            </a:r>
          </a:p>
          <a:p>
            <a:pPr marL="0" indent="0">
              <a:buNone/>
            </a:pPr>
            <a:r>
              <a:rPr lang="en-IN" sz="1400" dirty="0"/>
              <a:t>import </a:t>
            </a:r>
            <a:r>
              <a:rPr lang="en-IN" sz="1400" dirty="0" err="1"/>
              <a:t>java.util.Scanner</a:t>
            </a:r>
            <a:r>
              <a:rPr lang="en-IN" sz="1400" dirty="0"/>
              <a:t>;</a:t>
            </a:r>
          </a:p>
          <a:p>
            <a:pPr marL="0" indent="0">
              <a:buNone/>
            </a:pPr>
            <a:r>
              <a:rPr lang="en-IN" sz="1400" dirty="0"/>
              <a:t>public class Customer {</a:t>
            </a:r>
          </a:p>
          <a:p>
            <a:pPr marL="0" indent="0">
              <a:buNone/>
            </a:pPr>
            <a:r>
              <a:rPr lang="en-IN" sz="1400" dirty="0"/>
              <a:t>	public static void main(String[] </a:t>
            </a:r>
            <a:r>
              <a:rPr lang="en-IN" sz="1400" dirty="0" err="1"/>
              <a:t>args</a:t>
            </a:r>
            <a:r>
              <a:rPr lang="en-IN" sz="1400" dirty="0"/>
              <a:t>) {</a:t>
            </a:r>
          </a:p>
          <a:p>
            <a:pPr marL="0" indent="0">
              <a:buNone/>
            </a:pPr>
            <a:r>
              <a:rPr lang="en-IN" sz="1400" dirty="0"/>
              <a:t>		// Create a Scanner object</a:t>
            </a:r>
          </a:p>
          <a:p>
            <a:pPr marL="0" indent="0">
              <a:buNone/>
            </a:pPr>
            <a:r>
              <a:rPr lang="en-IN" sz="1400" dirty="0"/>
              <a:t>		Scanner </a:t>
            </a:r>
            <a:r>
              <a:rPr lang="en-IN" sz="1400" dirty="0" err="1"/>
              <a:t>sc</a:t>
            </a:r>
            <a:r>
              <a:rPr lang="en-IN" sz="1400" dirty="0"/>
              <a:t> = new Scanner(System.in);</a:t>
            </a:r>
          </a:p>
          <a:p>
            <a:pPr marL="0" indent="0">
              <a:buNone/>
            </a:pPr>
            <a:r>
              <a:rPr lang="en-IN" sz="1400" dirty="0"/>
              <a:t>		int </a:t>
            </a:r>
            <a:r>
              <a:rPr lang="en-IN" sz="1400" dirty="0" err="1"/>
              <a:t>totalCost</a:t>
            </a:r>
            <a:r>
              <a:rPr lang="en-IN" sz="1400" dirty="0"/>
              <a:t> = 0;</a:t>
            </a:r>
          </a:p>
          <a:p>
            <a:pPr marL="0" indent="0">
              <a:buNone/>
            </a:pPr>
            <a:r>
              <a:rPr lang="en-IN" sz="1400" dirty="0"/>
              <a:t>		char </a:t>
            </a:r>
            <a:r>
              <a:rPr lang="en-IN" sz="1400" dirty="0" err="1"/>
              <a:t>wantToAddFoodItem</a:t>
            </a:r>
            <a:r>
              <a:rPr lang="en-IN" sz="1400" dirty="0"/>
              <a:t> = 'Y';</a:t>
            </a:r>
          </a:p>
          <a:p>
            <a:pPr marL="0" indent="0">
              <a:buNone/>
            </a:pPr>
            <a:r>
              <a:rPr lang="en-IN" sz="1400" dirty="0"/>
              <a:t>		int </a:t>
            </a:r>
            <a:r>
              <a:rPr lang="en-IN" sz="1400" dirty="0" err="1"/>
              <a:t>unitPrice</a:t>
            </a:r>
            <a:r>
              <a:rPr lang="en-IN" sz="1400" dirty="0"/>
              <a:t> = 10;</a:t>
            </a:r>
          </a:p>
          <a:p>
            <a:pPr marL="0" indent="0">
              <a:buNone/>
            </a:pPr>
            <a:r>
              <a:rPr lang="en-IN" sz="1400" dirty="0"/>
              <a:t>		int quantity = 1;</a:t>
            </a:r>
          </a:p>
          <a:p>
            <a:pPr marL="0" indent="0">
              <a:buNone/>
            </a:pPr>
            <a:r>
              <a:rPr lang="en-IN" sz="1400" dirty="0"/>
              <a:t>		while (</a:t>
            </a:r>
            <a:r>
              <a:rPr lang="en-IN" sz="1400" dirty="0" err="1"/>
              <a:t>wantToAddFoodItem</a:t>
            </a:r>
            <a:r>
              <a:rPr lang="en-IN" sz="1400" dirty="0"/>
              <a:t> == 'Y') {</a:t>
            </a:r>
          </a:p>
          <a:p>
            <a:pPr marL="0" indent="0">
              <a:buNone/>
            </a:pPr>
            <a:r>
              <a:rPr lang="en-IN" sz="1400" dirty="0"/>
              <a:t>			</a:t>
            </a:r>
            <a:r>
              <a:rPr lang="en-IN" sz="1400" dirty="0" err="1"/>
              <a:t>totalCost</a:t>
            </a:r>
            <a:r>
              <a:rPr lang="en-IN" sz="1400" dirty="0"/>
              <a:t> = </a:t>
            </a:r>
            <a:r>
              <a:rPr lang="en-IN" sz="1400" dirty="0" err="1"/>
              <a:t>totalCost</a:t>
            </a:r>
            <a:r>
              <a:rPr lang="en-IN" sz="1400" dirty="0"/>
              <a:t> + (quantity * </a:t>
            </a:r>
            <a:r>
              <a:rPr lang="en-IN" sz="1400" dirty="0" err="1"/>
              <a:t>unitPrice</a:t>
            </a:r>
            <a:r>
              <a:rPr lang="en-IN" sz="1400" dirty="0"/>
              <a:t>);</a:t>
            </a:r>
          </a:p>
          <a:p>
            <a:pPr marL="0" indent="0">
              <a:buNone/>
            </a:pPr>
            <a:r>
              <a:rPr lang="en-IN" sz="1400" dirty="0"/>
              <a:t>			</a:t>
            </a:r>
            <a:r>
              <a:rPr lang="en-IN" sz="1400" dirty="0" err="1"/>
              <a:t>System.out.println</a:t>
            </a:r>
            <a:r>
              <a:rPr lang="en-IN" sz="1400" dirty="0"/>
              <a:t>("Order placed successfully");</a:t>
            </a:r>
          </a:p>
          <a:p>
            <a:pPr marL="0" indent="0">
              <a:buNone/>
            </a:pPr>
            <a:r>
              <a:rPr lang="en-IN" sz="1400" dirty="0"/>
              <a:t>			</a:t>
            </a:r>
            <a:r>
              <a:rPr lang="en-IN" sz="1400" dirty="0" err="1"/>
              <a:t>System.out.println</a:t>
            </a:r>
            <a:r>
              <a:rPr lang="en-IN" sz="1400" dirty="0"/>
              <a:t>("Total cost: " + </a:t>
            </a:r>
            <a:r>
              <a:rPr lang="en-IN" sz="1400" dirty="0" err="1"/>
              <a:t>totalCost</a:t>
            </a:r>
            <a:r>
              <a:rPr lang="en-IN" sz="1400" dirty="0"/>
              <a:t>);</a:t>
            </a:r>
          </a:p>
          <a:p>
            <a:pPr marL="0" indent="0">
              <a:buNone/>
            </a:pPr>
            <a:r>
              <a:rPr lang="en-IN" sz="1400" dirty="0"/>
              <a:t>			</a:t>
            </a:r>
            <a:r>
              <a:rPr lang="en-IN" sz="1400" dirty="0" err="1"/>
              <a:t>System.out.println</a:t>
            </a:r>
            <a:r>
              <a:rPr lang="en-IN" sz="1400" dirty="0"/>
              <a:t>("Do you want to add more food items to your order? Y or N");</a:t>
            </a:r>
          </a:p>
          <a:p>
            <a:pPr marL="0" indent="0">
              <a:buNone/>
            </a:pPr>
            <a:r>
              <a:rPr lang="en-IN" sz="1400" dirty="0"/>
              <a:t>			String input = </a:t>
            </a:r>
            <a:r>
              <a:rPr lang="en-IN" sz="1400" dirty="0" err="1"/>
              <a:t>sc.next</a:t>
            </a:r>
            <a:r>
              <a:rPr lang="en-IN" sz="1400" dirty="0"/>
              <a:t>(); // Accepting input from the customer</a:t>
            </a:r>
          </a:p>
          <a:p>
            <a:pPr marL="0" indent="0">
              <a:buNone/>
            </a:pPr>
            <a:r>
              <a:rPr lang="en-IN" sz="1400" dirty="0"/>
              <a:t>            // Extracting first character from the input string</a:t>
            </a:r>
          </a:p>
          <a:p>
            <a:pPr marL="0" indent="0">
              <a:buNone/>
            </a:pPr>
            <a:r>
              <a:rPr lang="en-IN" sz="1400" dirty="0"/>
              <a:t>			</a:t>
            </a:r>
            <a:r>
              <a:rPr lang="en-IN" sz="1400" dirty="0" err="1"/>
              <a:t>wantToAddFoodItem</a:t>
            </a:r>
            <a:r>
              <a:rPr lang="en-IN" sz="1400" dirty="0"/>
              <a:t> = </a:t>
            </a:r>
            <a:r>
              <a:rPr lang="en-IN" sz="1400" dirty="0" err="1"/>
              <a:t>input.charAt</a:t>
            </a:r>
            <a:r>
              <a:rPr lang="en-IN" sz="1400" dirty="0"/>
              <a:t>(0); </a:t>
            </a:r>
          </a:p>
          <a:p>
            <a:pPr marL="0" indent="0">
              <a:buNone/>
            </a:pPr>
            <a:r>
              <a:rPr lang="en-IN" sz="1400" dirty="0"/>
              <a:t>}}}</a:t>
            </a:r>
          </a:p>
          <a:p>
            <a:pPr marL="0" indent="0">
              <a:buNone/>
            </a:pPr>
            <a:endParaRPr lang="en-IN" sz="1400" dirty="0"/>
          </a:p>
        </p:txBody>
      </p:sp>
    </p:spTree>
    <p:extLst>
      <p:ext uri="{BB962C8B-B14F-4D97-AF65-F5344CB8AC3E}">
        <p14:creationId xmlns:p14="http://schemas.microsoft.com/office/powerpoint/2010/main" val="37100387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F8A7E-3439-0E49-F517-5CA36184E6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AA400-34A4-09EB-E482-D83970D87AF9}"/>
              </a:ext>
            </a:extLst>
          </p:cNvPr>
          <p:cNvSpPr>
            <a:spLocks noGrp="1"/>
          </p:cNvSpPr>
          <p:nvPr>
            <p:ph type="title"/>
          </p:nvPr>
        </p:nvSpPr>
        <p:spPr>
          <a:xfrm>
            <a:off x="685800" y="764373"/>
            <a:ext cx="10820400" cy="1293028"/>
          </a:xfrm>
        </p:spPr>
        <p:txBody>
          <a:bodyPr/>
          <a:lstStyle/>
          <a:p>
            <a:pPr algn="ctr"/>
            <a:r>
              <a:rPr lang="en-IN" b="1" dirty="0"/>
              <a:t>DO WHILE</a:t>
            </a:r>
          </a:p>
        </p:txBody>
      </p:sp>
      <p:sp>
        <p:nvSpPr>
          <p:cNvPr id="3" name="Content Placeholder 2">
            <a:extLst>
              <a:ext uri="{FF2B5EF4-FFF2-40B4-BE49-F238E27FC236}">
                <a16:creationId xmlns:a16="http://schemas.microsoft.com/office/drawing/2014/main" id="{E44AE34D-96E3-C7E2-8073-6BFB8034A8F1}"/>
              </a:ext>
            </a:extLst>
          </p:cNvPr>
          <p:cNvSpPr>
            <a:spLocks noGrp="1"/>
          </p:cNvSpPr>
          <p:nvPr>
            <p:ph idx="1"/>
          </p:nvPr>
        </p:nvSpPr>
        <p:spPr/>
        <p:txBody>
          <a:bodyPr/>
          <a:lstStyle/>
          <a:p>
            <a:pPr>
              <a:lnSpc>
                <a:spcPct val="150000"/>
              </a:lnSpc>
            </a:pPr>
            <a:r>
              <a:rPr lang="en-US" dirty="0"/>
              <a:t>When the loop has to be executed at least once before the condition is checked, do-while loop is used. </a:t>
            </a:r>
          </a:p>
          <a:p>
            <a:pPr>
              <a:lnSpc>
                <a:spcPct val="150000"/>
              </a:lnSpc>
            </a:pPr>
            <a:r>
              <a:rPr lang="en-US" dirty="0"/>
              <a:t>After the first execution, the loop then gets repeated as long as the condition is true. </a:t>
            </a:r>
          </a:p>
          <a:p>
            <a:pPr>
              <a:lnSpc>
                <a:spcPct val="150000"/>
              </a:lnSpc>
            </a:pPr>
            <a:r>
              <a:rPr lang="en-US" dirty="0"/>
              <a:t>In case of do-while loop, the condition is tested after executing the code block. </a:t>
            </a:r>
          </a:p>
          <a:p>
            <a:pPr>
              <a:lnSpc>
                <a:spcPct val="150000"/>
              </a:lnSpc>
            </a:pPr>
            <a:r>
              <a:rPr lang="en-US" dirty="0"/>
              <a:t>Hence, it is called an </a:t>
            </a:r>
            <a:r>
              <a:rPr lang="en-US" b="1" dirty="0"/>
              <a:t>exit-controlled loop</a:t>
            </a:r>
            <a:r>
              <a:rPr lang="en-US" dirty="0"/>
              <a:t>.  </a:t>
            </a:r>
            <a:endParaRPr lang="en-IN" dirty="0"/>
          </a:p>
        </p:txBody>
      </p:sp>
    </p:spTree>
    <p:extLst>
      <p:ext uri="{BB962C8B-B14F-4D97-AF65-F5344CB8AC3E}">
        <p14:creationId xmlns:p14="http://schemas.microsoft.com/office/powerpoint/2010/main" val="14986919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8B4D3-0F61-AEA1-96C7-B1F9DCD18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B35E2-284E-098F-5FB2-8CB61E8A9D65}"/>
              </a:ext>
            </a:extLst>
          </p:cNvPr>
          <p:cNvSpPr>
            <a:spLocks noGrp="1"/>
          </p:cNvSpPr>
          <p:nvPr>
            <p:ph type="title"/>
          </p:nvPr>
        </p:nvSpPr>
        <p:spPr>
          <a:xfrm>
            <a:off x="685800" y="764373"/>
            <a:ext cx="10820400" cy="1293028"/>
          </a:xfrm>
        </p:spPr>
        <p:txBody>
          <a:bodyPr/>
          <a:lstStyle/>
          <a:p>
            <a:pPr algn="ctr"/>
            <a:r>
              <a:rPr lang="en-IN" b="1" dirty="0"/>
              <a:t>SYNTAX</a:t>
            </a:r>
          </a:p>
        </p:txBody>
      </p:sp>
      <p:sp>
        <p:nvSpPr>
          <p:cNvPr id="4" name="Rectangle: Rounded Corners 3">
            <a:extLst>
              <a:ext uri="{FF2B5EF4-FFF2-40B4-BE49-F238E27FC236}">
                <a16:creationId xmlns:a16="http://schemas.microsoft.com/office/drawing/2014/main" id="{5273D27D-425D-FBCB-DB94-54BB8B1F3A51}"/>
              </a:ext>
            </a:extLst>
          </p:cNvPr>
          <p:cNvSpPr/>
          <p:nvPr/>
        </p:nvSpPr>
        <p:spPr>
          <a:xfrm>
            <a:off x="3018504" y="2300748"/>
            <a:ext cx="6587612" cy="267437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sz="3200" b="1" dirty="0"/>
              <a:t>do </a:t>
            </a:r>
          </a:p>
          <a:p>
            <a:r>
              <a:rPr lang="en-IN" sz="3200" b="1" dirty="0"/>
              <a:t>{ </a:t>
            </a:r>
          </a:p>
          <a:p>
            <a:r>
              <a:rPr lang="en-IN" sz="3200" b="1" dirty="0"/>
              <a:t>   &lt;statements&gt;; </a:t>
            </a:r>
          </a:p>
          <a:p>
            <a:r>
              <a:rPr lang="en-IN" sz="3200" b="1" dirty="0"/>
              <a:t>} while (&lt;condition&gt;); </a:t>
            </a:r>
          </a:p>
        </p:txBody>
      </p:sp>
    </p:spTree>
    <p:extLst>
      <p:ext uri="{BB962C8B-B14F-4D97-AF65-F5344CB8AC3E}">
        <p14:creationId xmlns:p14="http://schemas.microsoft.com/office/powerpoint/2010/main" val="22936760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5F91D-0FCD-9B3C-6892-C2AAA28E88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5AF1C-BDAF-38C4-A670-60AE40AD2D43}"/>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1CA918F1-6666-BECC-96EF-3DDE914DC6DC}"/>
              </a:ext>
            </a:extLst>
          </p:cNvPr>
          <p:cNvSpPr>
            <a:spLocks noGrp="1"/>
          </p:cNvSpPr>
          <p:nvPr>
            <p:ph idx="1"/>
          </p:nvPr>
        </p:nvSpPr>
        <p:spPr/>
        <p:txBody>
          <a:bodyPr/>
          <a:lstStyle/>
          <a:p>
            <a:pPr algn="just">
              <a:lnSpc>
                <a:spcPct val="200000"/>
              </a:lnSpc>
            </a:pPr>
            <a:r>
              <a:rPr lang="en-US" dirty="0"/>
              <a:t>Observe the below code. The variable </a:t>
            </a:r>
            <a:r>
              <a:rPr lang="en-US" dirty="0" err="1"/>
              <a:t>wantToAddFoodItem</a:t>
            </a:r>
            <a:r>
              <a:rPr lang="en-US" dirty="0"/>
              <a:t> is initialized to 'N'. In this case, first the code block is executed and then the condition is tested. Hence, the cost is calculated first and then the condition is evaluated. When the condition is false, the loop terminates. </a:t>
            </a:r>
            <a:endParaRPr lang="en-IN" dirty="0"/>
          </a:p>
        </p:txBody>
      </p:sp>
    </p:spTree>
    <p:extLst>
      <p:ext uri="{BB962C8B-B14F-4D97-AF65-F5344CB8AC3E}">
        <p14:creationId xmlns:p14="http://schemas.microsoft.com/office/powerpoint/2010/main" val="1554693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7A1EDD-B368-9DE3-5879-1A5FC6E75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FCF8DD-11CF-50E0-AAC3-A2988CD01673}"/>
              </a:ext>
            </a:extLst>
          </p:cNvPr>
          <p:cNvSpPr>
            <a:spLocks noGrp="1"/>
          </p:cNvSpPr>
          <p:nvPr>
            <p:ph type="title"/>
          </p:nvPr>
        </p:nvSpPr>
        <p:spPr>
          <a:xfrm>
            <a:off x="519276" y="1202983"/>
            <a:ext cx="6257291" cy="1293028"/>
          </a:xfrm>
        </p:spPr>
        <p:txBody>
          <a:bodyPr>
            <a:normAutofit/>
          </a:bodyPr>
          <a:lstStyle/>
          <a:p>
            <a:r>
              <a:rPr lang="en-IN" sz="3100" b="1" dirty="0"/>
              <a:t>Problem with Traditional (Procedural) Programming</a:t>
            </a:r>
          </a:p>
        </p:txBody>
      </p:sp>
      <p:sp>
        <p:nvSpPr>
          <p:cNvPr id="3" name="Content Placeholder 2">
            <a:extLst>
              <a:ext uri="{FF2B5EF4-FFF2-40B4-BE49-F238E27FC236}">
                <a16:creationId xmlns:a16="http://schemas.microsoft.com/office/drawing/2014/main" id="{46E86E9B-6A6E-94B0-5209-534474496142}"/>
              </a:ext>
            </a:extLst>
          </p:cNvPr>
          <p:cNvSpPr>
            <a:spLocks noGrp="1"/>
          </p:cNvSpPr>
          <p:nvPr>
            <p:ph idx="1"/>
          </p:nvPr>
        </p:nvSpPr>
        <p:spPr>
          <a:xfrm>
            <a:off x="519276" y="2651378"/>
            <a:ext cx="6257290" cy="4024125"/>
          </a:xfrm>
        </p:spPr>
        <p:txBody>
          <a:bodyPr>
            <a:normAutofit lnSpcReduction="10000"/>
          </a:bodyPr>
          <a:lstStyle/>
          <a:p>
            <a:pPr>
              <a:lnSpc>
                <a:spcPct val="150000"/>
              </a:lnSpc>
            </a:pPr>
            <a:r>
              <a:rPr lang="en-US" dirty="0"/>
              <a:t>Data is </a:t>
            </a:r>
            <a:r>
              <a:rPr lang="en-US" b="1" dirty="0"/>
              <a:t>not well protected</a:t>
            </a:r>
            <a:endParaRPr lang="en-US" dirty="0"/>
          </a:p>
          <a:p>
            <a:pPr>
              <a:lnSpc>
                <a:spcPct val="150000"/>
              </a:lnSpc>
            </a:pPr>
            <a:r>
              <a:rPr lang="en-US" dirty="0"/>
              <a:t>Programs become </a:t>
            </a:r>
            <a:r>
              <a:rPr lang="en-US" b="1" dirty="0"/>
              <a:t>lengthy</a:t>
            </a:r>
            <a:endParaRPr lang="en-US" dirty="0"/>
          </a:p>
          <a:p>
            <a:pPr>
              <a:lnSpc>
                <a:spcPct val="150000"/>
              </a:lnSpc>
            </a:pPr>
            <a:r>
              <a:rPr lang="en-US" dirty="0"/>
              <a:t>Code </a:t>
            </a:r>
            <a:r>
              <a:rPr lang="en-US" b="1" dirty="0"/>
              <a:t>reuse is limited</a:t>
            </a:r>
            <a:endParaRPr lang="en-US" dirty="0"/>
          </a:p>
          <a:p>
            <a:pPr>
              <a:lnSpc>
                <a:spcPct val="150000"/>
              </a:lnSpc>
            </a:pPr>
            <a:r>
              <a:rPr lang="en-US" dirty="0"/>
              <a:t>Small changes cause </a:t>
            </a:r>
            <a:r>
              <a:rPr lang="en-US" b="1" dirty="0"/>
              <a:t>large errors</a:t>
            </a:r>
            <a:endParaRPr lang="en-US" dirty="0"/>
          </a:p>
          <a:p>
            <a:pPr>
              <a:lnSpc>
                <a:spcPct val="150000"/>
              </a:lnSpc>
            </a:pPr>
            <a:r>
              <a:rPr lang="en-US" dirty="0"/>
              <a:t>Difficult for </a:t>
            </a:r>
            <a:r>
              <a:rPr lang="en-US" b="1" dirty="0"/>
              <a:t>team-based development</a:t>
            </a:r>
            <a:endParaRPr lang="en-US" dirty="0"/>
          </a:p>
          <a:p>
            <a:endParaRPr lang="en-IN" dirty="0"/>
          </a:p>
          <a:p>
            <a:pPr marL="0" indent="0" algn="ctr">
              <a:buNone/>
            </a:pPr>
            <a:r>
              <a:rPr lang="en-IN" dirty="0"/>
              <a:t>    </a:t>
            </a:r>
            <a:r>
              <a:rPr lang="en-US" b="1" dirty="0">
                <a:ln w="12700">
                  <a:solidFill>
                    <a:schemeClr val="accent3">
                      <a:lumMod val="50000"/>
                    </a:schemeClr>
                  </a:solidFill>
                  <a:prstDash val="solid"/>
                </a:ln>
                <a:effectLst>
                  <a:innerShdw blurRad="177800">
                    <a:schemeClr val="accent3">
                      <a:lumMod val="50000"/>
                    </a:schemeClr>
                  </a:innerShdw>
                </a:effectLst>
              </a:rPr>
              <a:t>“Imagine modifying a banking program written in 10,000 lines of C code.”</a:t>
            </a:r>
            <a:endParaRPr lang="en-IN" dirty="0"/>
          </a:p>
        </p:txBody>
      </p:sp>
      <p:sp useBgFill="1">
        <p:nvSpPr>
          <p:cNvPr id="18" name="Rectangle 17">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2DCF2991-9656-CC04-3C8B-677050303DE6}"/>
              </a:ext>
            </a:extLst>
          </p:cNvPr>
          <p:cNvPicPr>
            <a:picLocks noChangeAspect="1"/>
          </p:cNvPicPr>
          <p:nvPr/>
        </p:nvPicPr>
        <p:blipFill>
          <a:blip r:embed="rId2"/>
          <a:srcRect l="6980" r="47540" b="-1"/>
          <a:stretch>
            <a:fillRect/>
          </a:stretch>
        </p:blipFill>
        <p:spPr>
          <a:xfrm>
            <a:off x="7519416" y="10"/>
            <a:ext cx="4672584" cy="6857989"/>
          </a:xfrm>
          <a:prstGeom prst="rect">
            <a:avLst/>
          </a:prstGeom>
        </p:spPr>
      </p:pic>
    </p:spTree>
    <p:extLst>
      <p:ext uri="{BB962C8B-B14F-4D97-AF65-F5344CB8AC3E}">
        <p14:creationId xmlns:p14="http://schemas.microsoft.com/office/powerpoint/2010/main" val="21030575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C5288-64EE-BB5F-2C90-86CEB397B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BFFF59-2897-F47B-3CBF-0FF207C4B004}"/>
              </a:ext>
            </a:extLst>
          </p:cNvPr>
          <p:cNvSpPr>
            <a:spLocks noGrp="1"/>
          </p:cNvSpPr>
          <p:nvPr>
            <p:ph type="title"/>
          </p:nvPr>
        </p:nvSpPr>
        <p:spPr>
          <a:xfrm>
            <a:off x="685800" y="393291"/>
            <a:ext cx="10820400" cy="668593"/>
          </a:xfrm>
        </p:spPr>
        <p:txBody>
          <a:bodyPr>
            <a:normAutofit/>
          </a:bodyPr>
          <a:lstStyle/>
          <a:p>
            <a:pPr algn="ctr"/>
            <a:r>
              <a:rPr lang="en-IN" b="1" dirty="0"/>
              <a:t>CODE</a:t>
            </a:r>
          </a:p>
        </p:txBody>
      </p:sp>
      <p:sp>
        <p:nvSpPr>
          <p:cNvPr id="3" name="Content Placeholder 2">
            <a:extLst>
              <a:ext uri="{FF2B5EF4-FFF2-40B4-BE49-F238E27FC236}">
                <a16:creationId xmlns:a16="http://schemas.microsoft.com/office/drawing/2014/main" id="{D7F23BA8-5ED4-4A3E-6218-36BA0F14AA3D}"/>
              </a:ext>
            </a:extLst>
          </p:cNvPr>
          <p:cNvSpPr>
            <a:spLocks noGrp="1"/>
          </p:cNvSpPr>
          <p:nvPr>
            <p:ph idx="1"/>
          </p:nvPr>
        </p:nvSpPr>
        <p:spPr>
          <a:xfrm>
            <a:off x="685800" y="1179871"/>
            <a:ext cx="10820400" cy="5515897"/>
          </a:xfrm>
        </p:spPr>
        <p:txBody>
          <a:bodyPr>
            <a:normAutofit lnSpcReduction="10000"/>
          </a:bodyPr>
          <a:lstStyle/>
          <a:p>
            <a:pPr marL="0" indent="0">
              <a:buNone/>
            </a:pPr>
            <a:r>
              <a:rPr lang="en-IN" sz="1100" dirty="0"/>
              <a:t>//Importing the Scanner class</a:t>
            </a:r>
          </a:p>
          <a:p>
            <a:pPr marL="0" indent="0">
              <a:buNone/>
            </a:pPr>
            <a:r>
              <a:rPr lang="en-IN" sz="1100" dirty="0"/>
              <a:t>import </a:t>
            </a:r>
            <a:r>
              <a:rPr lang="en-IN" sz="1100" dirty="0" err="1"/>
              <a:t>java.util.Scanner</a:t>
            </a:r>
            <a:r>
              <a:rPr lang="en-IN" sz="1100" dirty="0"/>
              <a:t>;</a:t>
            </a:r>
          </a:p>
          <a:p>
            <a:pPr marL="0" indent="0">
              <a:buNone/>
            </a:pPr>
            <a:r>
              <a:rPr lang="en-IN" sz="1100" dirty="0"/>
              <a:t>public class Customer {</a:t>
            </a:r>
          </a:p>
          <a:p>
            <a:pPr marL="0" indent="0">
              <a:buNone/>
            </a:pPr>
            <a:r>
              <a:rPr lang="en-IN" sz="1100" dirty="0"/>
              <a:t>	public static void main(String[] </a:t>
            </a:r>
            <a:r>
              <a:rPr lang="en-IN" sz="1100" dirty="0" err="1"/>
              <a:t>args</a:t>
            </a:r>
            <a:r>
              <a:rPr lang="en-IN" sz="1100" dirty="0"/>
              <a:t>) {</a:t>
            </a:r>
          </a:p>
          <a:p>
            <a:pPr marL="0" indent="0">
              <a:buNone/>
            </a:pPr>
            <a:r>
              <a:rPr lang="en-IN" sz="1100" dirty="0"/>
              <a:t>		Scanner </a:t>
            </a:r>
            <a:r>
              <a:rPr lang="en-IN" sz="1100" dirty="0" err="1"/>
              <a:t>sc</a:t>
            </a:r>
            <a:r>
              <a:rPr lang="en-IN" sz="1100" dirty="0"/>
              <a:t> = new Scanner(System.in); // Creating a Scanner object</a:t>
            </a:r>
          </a:p>
          <a:p>
            <a:pPr marL="0" indent="0">
              <a:buNone/>
            </a:pPr>
            <a:r>
              <a:rPr lang="en-IN" sz="1100" dirty="0"/>
              <a:t>		int </a:t>
            </a:r>
            <a:r>
              <a:rPr lang="en-IN" sz="1100" dirty="0" err="1"/>
              <a:t>totalCost</a:t>
            </a:r>
            <a:r>
              <a:rPr lang="en-IN" sz="1100" dirty="0"/>
              <a:t> = 0;</a:t>
            </a:r>
          </a:p>
          <a:p>
            <a:pPr marL="0" indent="0">
              <a:buNone/>
            </a:pPr>
            <a:r>
              <a:rPr lang="en-IN" sz="1100" dirty="0"/>
              <a:t>		char </a:t>
            </a:r>
            <a:r>
              <a:rPr lang="en-IN" sz="1100" dirty="0" err="1"/>
              <a:t>wantToAddFoodItem</a:t>
            </a:r>
            <a:r>
              <a:rPr lang="en-IN" sz="1100" dirty="0"/>
              <a:t> = 'N';</a:t>
            </a:r>
          </a:p>
          <a:p>
            <a:pPr marL="0" indent="0">
              <a:buNone/>
            </a:pPr>
            <a:r>
              <a:rPr lang="en-IN" sz="1100" dirty="0"/>
              <a:t>		int </a:t>
            </a:r>
            <a:r>
              <a:rPr lang="en-IN" sz="1100" dirty="0" err="1"/>
              <a:t>unitPrice</a:t>
            </a:r>
            <a:r>
              <a:rPr lang="en-IN" sz="1100" dirty="0"/>
              <a:t> = 10;</a:t>
            </a:r>
          </a:p>
          <a:p>
            <a:pPr marL="0" indent="0">
              <a:buNone/>
            </a:pPr>
            <a:r>
              <a:rPr lang="en-IN" sz="1100" dirty="0"/>
              <a:t>		int quantity = 1;</a:t>
            </a:r>
          </a:p>
          <a:p>
            <a:pPr marL="0" indent="0">
              <a:buNone/>
            </a:pPr>
            <a:r>
              <a:rPr lang="en-IN" sz="1100" dirty="0"/>
              <a:t>		do {</a:t>
            </a:r>
          </a:p>
          <a:p>
            <a:pPr marL="0" indent="0">
              <a:buNone/>
            </a:pPr>
            <a:r>
              <a:rPr lang="en-IN" sz="1100" dirty="0"/>
              <a:t>			</a:t>
            </a:r>
            <a:r>
              <a:rPr lang="en-IN" sz="1100" dirty="0" err="1"/>
              <a:t>totalCost</a:t>
            </a:r>
            <a:r>
              <a:rPr lang="en-IN" sz="1100" dirty="0"/>
              <a:t> = </a:t>
            </a:r>
            <a:r>
              <a:rPr lang="en-IN" sz="1100" dirty="0" err="1"/>
              <a:t>totalCost</a:t>
            </a:r>
            <a:r>
              <a:rPr lang="en-IN" sz="1100" dirty="0"/>
              <a:t> + (quantity * </a:t>
            </a:r>
            <a:r>
              <a:rPr lang="en-IN" sz="1100" dirty="0" err="1"/>
              <a:t>unitPrice</a:t>
            </a:r>
            <a:r>
              <a:rPr lang="en-IN" sz="1100" dirty="0"/>
              <a:t>);</a:t>
            </a:r>
          </a:p>
          <a:p>
            <a:pPr marL="0" indent="0">
              <a:buNone/>
            </a:pPr>
            <a:r>
              <a:rPr lang="en-IN" sz="1100" dirty="0"/>
              <a:t>			</a:t>
            </a:r>
            <a:r>
              <a:rPr lang="en-IN" sz="1100" dirty="0" err="1"/>
              <a:t>System.out.println</a:t>
            </a:r>
            <a:r>
              <a:rPr lang="en-IN" sz="1100" dirty="0"/>
              <a:t>("Order placed successfully!");</a:t>
            </a:r>
          </a:p>
          <a:p>
            <a:pPr marL="0" indent="0">
              <a:buNone/>
            </a:pPr>
            <a:r>
              <a:rPr lang="en-IN" sz="1100" dirty="0"/>
              <a:t>			</a:t>
            </a:r>
            <a:r>
              <a:rPr lang="en-IN" sz="1100" dirty="0" err="1"/>
              <a:t>System.out.println</a:t>
            </a:r>
            <a:r>
              <a:rPr lang="en-IN" sz="1100" dirty="0"/>
              <a:t>("Total cost: " + </a:t>
            </a:r>
            <a:r>
              <a:rPr lang="en-IN" sz="1100" dirty="0" err="1"/>
              <a:t>totalCost</a:t>
            </a:r>
            <a:r>
              <a:rPr lang="en-IN" sz="1100" dirty="0"/>
              <a:t>);</a:t>
            </a:r>
          </a:p>
          <a:p>
            <a:pPr marL="0" indent="0">
              <a:buNone/>
            </a:pPr>
            <a:r>
              <a:rPr lang="en-IN" sz="1100" dirty="0"/>
              <a:t>			</a:t>
            </a:r>
            <a:r>
              <a:rPr lang="en-IN" sz="1100" dirty="0" err="1"/>
              <a:t>System.out.println</a:t>
            </a:r>
            <a:r>
              <a:rPr lang="en-IN" sz="1100" dirty="0"/>
              <a:t>("Do you want to add more food items to the order? Y or N");</a:t>
            </a:r>
          </a:p>
          <a:p>
            <a:pPr marL="0" indent="0">
              <a:buNone/>
            </a:pPr>
            <a:r>
              <a:rPr lang="en-IN" sz="1100" dirty="0"/>
              <a:t>			String input = </a:t>
            </a:r>
            <a:r>
              <a:rPr lang="en-IN" sz="1100" dirty="0" err="1"/>
              <a:t>sc.next</a:t>
            </a:r>
            <a:r>
              <a:rPr lang="en-IN" sz="1100" dirty="0"/>
              <a:t>(); // Accepting input from the customer</a:t>
            </a:r>
          </a:p>
          <a:p>
            <a:pPr marL="0" indent="0">
              <a:buNone/>
            </a:pPr>
            <a:r>
              <a:rPr lang="en-IN" sz="1100" dirty="0"/>
              <a:t>			// Extracting first character from the input string</a:t>
            </a:r>
          </a:p>
          <a:p>
            <a:pPr marL="0" indent="0">
              <a:buNone/>
            </a:pPr>
            <a:r>
              <a:rPr lang="en-IN" sz="1100" dirty="0"/>
              <a:t>			</a:t>
            </a:r>
            <a:r>
              <a:rPr lang="en-IN" sz="1100" dirty="0" err="1"/>
              <a:t>wantToAddFoodItem</a:t>
            </a:r>
            <a:r>
              <a:rPr lang="en-IN" sz="1100" dirty="0"/>
              <a:t> = </a:t>
            </a:r>
            <a:r>
              <a:rPr lang="en-IN" sz="1100" dirty="0" err="1"/>
              <a:t>input.charAt</a:t>
            </a:r>
            <a:r>
              <a:rPr lang="en-IN" sz="1100" dirty="0"/>
              <a:t>(0);</a:t>
            </a:r>
          </a:p>
          <a:p>
            <a:pPr marL="0" indent="0">
              <a:buNone/>
            </a:pPr>
            <a:r>
              <a:rPr lang="en-IN" sz="1100" dirty="0"/>
              <a:t>		} while (</a:t>
            </a:r>
            <a:r>
              <a:rPr lang="en-IN" sz="1100" dirty="0" err="1"/>
              <a:t>wantToAddFoodItem</a:t>
            </a:r>
            <a:r>
              <a:rPr lang="en-IN" sz="1100" dirty="0"/>
              <a:t> == 'Y');</a:t>
            </a:r>
          </a:p>
          <a:p>
            <a:pPr marL="0" indent="0">
              <a:buNone/>
            </a:pPr>
            <a:r>
              <a:rPr lang="en-IN" sz="1100" dirty="0"/>
              <a:t>		</a:t>
            </a:r>
            <a:r>
              <a:rPr lang="en-IN" sz="1100" dirty="0" err="1"/>
              <a:t>System.out.println</a:t>
            </a:r>
            <a:r>
              <a:rPr lang="en-IN" sz="1100" dirty="0"/>
              <a:t>("Thank you for ordering the food! It will reach you shortly...");</a:t>
            </a:r>
          </a:p>
          <a:p>
            <a:pPr marL="0" indent="0">
              <a:buNone/>
            </a:pPr>
            <a:r>
              <a:rPr lang="en-IN" sz="1100" dirty="0"/>
              <a:t>	}</a:t>
            </a:r>
          </a:p>
          <a:p>
            <a:pPr marL="0" indent="0">
              <a:buNone/>
            </a:pPr>
            <a:r>
              <a:rPr lang="en-IN" sz="1100" dirty="0"/>
              <a:t>}</a:t>
            </a:r>
          </a:p>
          <a:p>
            <a:pPr marL="0" indent="0">
              <a:buNone/>
            </a:pPr>
            <a:endParaRPr lang="en-IN" sz="1100" dirty="0"/>
          </a:p>
        </p:txBody>
      </p:sp>
    </p:spTree>
    <p:extLst>
      <p:ext uri="{BB962C8B-B14F-4D97-AF65-F5344CB8AC3E}">
        <p14:creationId xmlns:p14="http://schemas.microsoft.com/office/powerpoint/2010/main" val="19337473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7720A-F163-08A4-3E15-2F9E3BD54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0874C2-EBC5-992F-5271-8FE93645829A}"/>
              </a:ext>
            </a:extLst>
          </p:cNvPr>
          <p:cNvSpPr>
            <a:spLocks noGrp="1"/>
          </p:cNvSpPr>
          <p:nvPr>
            <p:ph type="title"/>
          </p:nvPr>
        </p:nvSpPr>
        <p:spPr>
          <a:xfrm>
            <a:off x="685800" y="764373"/>
            <a:ext cx="10820400" cy="1293028"/>
          </a:xfrm>
        </p:spPr>
        <p:txBody>
          <a:bodyPr/>
          <a:lstStyle/>
          <a:p>
            <a:pPr algn="ctr"/>
            <a:r>
              <a:rPr lang="en-IN" b="1" dirty="0"/>
              <a:t>FOR LOOP</a:t>
            </a:r>
          </a:p>
        </p:txBody>
      </p:sp>
      <p:sp>
        <p:nvSpPr>
          <p:cNvPr id="3" name="Content Placeholder 2">
            <a:extLst>
              <a:ext uri="{FF2B5EF4-FFF2-40B4-BE49-F238E27FC236}">
                <a16:creationId xmlns:a16="http://schemas.microsoft.com/office/drawing/2014/main" id="{0F795302-D356-7E80-A70C-076EEA81D063}"/>
              </a:ext>
            </a:extLst>
          </p:cNvPr>
          <p:cNvSpPr>
            <a:spLocks noGrp="1"/>
          </p:cNvSpPr>
          <p:nvPr>
            <p:ph idx="1"/>
          </p:nvPr>
        </p:nvSpPr>
        <p:spPr/>
        <p:txBody>
          <a:bodyPr/>
          <a:lstStyle/>
          <a:p>
            <a:r>
              <a:rPr lang="en-US" dirty="0"/>
              <a:t>The 'for' loop is used when the number of iterations are known.  </a:t>
            </a:r>
            <a:endParaRPr lang="en-IN" dirty="0"/>
          </a:p>
        </p:txBody>
      </p:sp>
      <p:sp>
        <p:nvSpPr>
          <p:cNvPr id="4" name="Rectangle: Rounded Corners 3">
            <a:extLst>
              <a:ext uri="{FF2B5EF4-FFF2-40B4-BE49-F238E27FC236}">
                <a16:creationId xmlns:a16="http://schemas.microsoft.com/office/drawing/2014/main" id="{BAD8AEFB-AEE8-D722-7259-9F08958FBE88}"/>
              </a:ext>
            </a:extLst>
          </p:cNvPr>
          <p:cNvSpPr/>
          <p:nvPr/>
        </p:nvSpPr>
        <p:spPr>
          <a:xfrm>
            <a:off x="2487560" y="3428999"/>
            <a:ext cx="7954297" cy="278968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sz="2800" b="1" dirty="0"/>
              <a:t>for (&lt;initialization&gt;; &lt;condition&gt;; &lt;increment/decrement&gt;) </a:t>
            </a:r>
          </a:p>
          <a:p>
            <a:r>
              <a:rPr lang="en-IN" sz="2800" b="1" dirty="0"/>
              <a:t>{ </a:t>
            </a:r>
          </a:p>
          <a:p>
            <a:r>
              <a:rPr lang="en-IN" sz="2800" b="1" dirty="0"/>
              <a:t>    &lt;statements&gt;; </a:t>
            </a:r>
          </a:p>
          <a:p>
            <a:r>
              <a:rPr lang="en-IN" sz="2800" b="1" dirty="0"/>
              <a:t>} </a:t>
            </a:r>
          </a:p>
        </p:txBody>
      </p:sp>
    </p:spTree>
    <p:extLst>
      <p:ext uri="{BB962C8B-B14F-4D97-AF65-F5344CB8AC3E}">
        <p14:creationId xmlns:p14="http://schemas.microsoft.com/office/powerpoint/2010/main" val="5957615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DC042-0912-35E8-E407-4A70B0D79A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3F4A7-C39A-D25E-C284-78FA1A962F43}"/>
              </a:ext>
            </a:extLst>
          </p:cNvPr>
          <p:cNvSpPr>
            <a:spLocks noGrp="1"/>
          </p:cNvSpPr>
          <p:nvPr>
            <p:ph type="title"/>
          </p:nvPr>
        </p:nvSpPr>
        <p:spPr>
          <a:xfrm>
            <a:off x="685800" y="764373"/>
            <a:ext cx="10820400" cy="1293028"/>
          </a:xfrm>
        </p:spPr>
        <p:txBody>
          <a:bodyPr/>
          <a:lstStyle/>
          <a:p>
            <a:pPr algn="ctr"/>
            <a:r>
              <a:rPr lang="en-IN" b="1" dirty="0"/>
              <a:t>FOR LOOP</a:t>
            </a:r>
          </a:p>
        </p:txBody>
      </p:sp>
      <p:sp>
        <p:nvSpPr>
          <p:cNvPr id="3" name="Content Placeholder 2">
            <a:extLst>
              <a:ext uri="{FF2B5EF4-FFF2-40B4-BE49-F238E27FC236}">
                <a16:creationId xmlns:a16="http://schemas.microsoft.com/office/drawing/2014/main" id="{1688BE5E-1E60-B5DA-7AA1-F59FC86E11F8}"/>
              </a:ext>
            </a:extLst>
          </p:cNvPr>
          <p:cNvSpPr>
            <a:spLocks noGrp="1"/>
          </p:cNvSpPr>
          <p:nvPr>
            <p:ph idx="1"/>
          </p:nvPr>
        </p:nvSpPr>
        <p:spPr/>
        <p:txBody>
          <a:bodyPr/>
          <a:lstStyle/>
          <a:p>
            <a:pPr algn="just">
              <a:lnSpc>
                <a:spcPct val="150000"/>
              </a:lnSpc>
            </a:pPr>
            <a:r>
              <a:rPr lang="en-US" b="1" dirty="0"/>
              <a:t>Initialization</a:t>
            </a:r>
            <a:r>
              <a:rPr lang="en-US" dirty="0"/>
              <a:t>: It is used for initializing the variables used for checking the condition. It is executed only once and gets executed when the loop starts.</a:t>
            </a:r>
          </a:p>
          <a:p>
            <a:pPr algn="just">
              <a:lnSpc>
                <a:spcPct val="150000"/>
              </a:lnSpc>
            </a:pPr>
            <a:r>
              <a:rPr lang="en-US" b="1" dirty="0"/>
              <a:t>Condition</a:t>
            </a:r>
            <a:r>
              <a:rPr lang="en-US" dirty="0"/>
              <a:t>: It is used for checking the condition to decide whether the loop should be terminated or executed. If the condition is true, the body of the loop is executed, else the loop terminates.  </a:t>
            </a:r>
          </a:p>
          <a:p>
            <a:pPr algn="just">
              <a:lnSpc>
                <a:spcPct val="150000"/>
              </a:lnSpc>
            </a:pPr>
            <a:r>
              <a:rPr lang="en-US" b="1" dirty="0"/>
              <a:t>Increment / Decrement</a:t>
            </a:r>
            <a:r>
              <a:rPr lang="en-US" dirty="0"/>
              <a:t>: It increments or decrements the value of the variable used for checking the condition after every iteration of the loop.  </a:t>
            </a:r>
          </a:p>
          <a:p>
            <a:pPr algn="just">
              <a:lnSpc>
                <a:spcPct val="150000"/>
              </a:lnSpc>
            </a:pPr>
            <a:endParaRPr lang="en-IN" dirty="0"/>
          </a:p>
        </p:txBody>
      </p:sp>
    </p:spTree>
    <p:extLst>
      <p:ext uri="{BB962C8B-B14F-4D97-AF65-F5344CB8AC3E}">
        <p14:creationId xmlns:p14="http://schemas.microsoft.com/office/powerpoint/2010/main" val="34049422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F8437-3DA2-E9BB-18E8-0B257EAD2D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928E0-4085-9461-8639-5130D22F7177}"/>
              </a:ext>
            </a:extLst>
          </p:cNvPr>
          <p:cNvSpPr>
            <a:spLocks noGrp="1"/>
          </p:cNvSpPr>
          <p:nvPr>
            <p:ph type="title"/>
          </p:nvPr>
        </p:nvSpPr>
        <p:spPr>
          <a:xfrm>
            <a:off x="685800" y="764373"/>
            <a:ext cx="10820400" cy="1293028"/>
          </a:xfrm>
        </p:spPr>
        <p:txBody>
          <a:bodyPr/>
          <a:lstStyle/>
          <a:p>
            <a:pPr algn="ctr"/>
            <a:r>
              <a:rPr lang="en-IN" b="1" dirty="0"/>
              <a:t>FOR LOOP</a:t>
            </a:r>
          </a:p>
        </p:txBody>
      </p:sp>
      <p:sp>
        <p:nvSpPr>
          <p:cNvPr id="3" name="Content Placeholder 2">
            <a:extLst>
              <a:ext uri="{FF2B5EF4-FFF2-40B4-BE49-F238E27FC236}">
                <a16:creationId xmlns:a16="http://schemas.microsoft.com/office/drawing/2014/main" id="{DE394375-7F0E-5F78-4528-6CDB4554728A}"/>
              </a:ext>
            </a:extLst>
          </p:cNvPr>
          <p:cNvSpPr>
            <a:spLocks noGrp="1"/>
          </p:cNvSpPr>
          <p:nvPr>
            <p:ph idx="1"/>
          </p:nvPr>
        </p:nvSpPr>
        <p:spPr/>
        <p:txBody>
          <a:bodyPr/>
          <a:lstStyle/>
          <a:p>
            <a:pPr>
              <a:lnSpc>
                <a:spcPct val="150000"/>
              </a:lnSpc>
            </a:pPr>
            <a:r>
              <a:rPr lang="en-US" dirty="0"/>
              <a:t>All the three parts of for loop are optional. </a:t>
            </a:r>
          </a:p>
          <a:p>
            <a:pPr>
              <a:lnSpc>
                <a:spcPct val="150000"/>
              </a:lnSpc>
            </a:pPr>
            <a:r>
              <a:rPr lang="en-US" dirty="0"/>
              <a:t>For instance, the for loop can also be written as </a:t>
            </a:r>
            <a:r>
              <a:rPr lang="en-US" i="1" dirty="0"/>
              <a:t>for(;;) </a:t>
            </a:r>
            <a:r>
              <a:rPr lang="en-US" dirty="0"/>
              <a:t>where none of the parts are provided.</a:t>
            </a:r>
          </a:p>
          <a:p>
            <a:pPr>
              <a:lnSpc>
                <a:spcPct val="150000"/>
              </a:lnSpc>
            </a:pPr>
            <a:r>
              <a:rPr lang="en-US" dirty="0"/>
              <a:t> This for loop will result in infinite loop.</a:t>
            </a:r>
            <a:endParaRPr lang="en-IN" dirty="0"/>
          </a:p>
        </p:txBody>
      </p:sp>
    </p:spTree>
    <p:extLst>
      <p:ext uri="{BB962C8B-B14F-4D97-AF65-F5344CB8AC3E}">
        <p14:creationId xmlns:p14="http://schemas.microsoft.com/office/powerpoint/2010/main" val="7666598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80163-CEB4-AF51-2962-48031F1535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7E91C2-4E5B-3AB1-4F46-1792DD8D4A08}"/>
              </a:ext>
            </a:extLst>
          </p:cNvPr>
          <p:cNvSpPr>
            <a:spLocks noGrp="1"/>
          </p:cNvSpPr>
          <p:nvPr>
            <p:ph type="title"/>
          </p:nvPr>
        </p:nvSpPr>
        <p:spPr>
          <a:xfrm>
            <a:off x="685800" y="764373"/>
            <a:ext cx="10820400" cy="1293028"/>
          </a:xfrm>
        </p:spPr>
        <p:txBody>
          <a:bodyPr/>
          <a:lstStyle/>
          <a:p>
            <a:pPr algn="ctr"/>
            <a:r>
              <a:rPr lang="en-IN" b="1" dirty="0"/>
              <a:t>FLOW</a:t>
            </a:r>
          </a:p>
        </p:txBody>
      </p:sp>
      <p:pic>
        <p:nvPicPr>
          <p:cNvPr id="5" name="Content Placeholder 4">
            <a:extLst>
              <a:ext uri="{FF2B5EF4-FFF2-40B4-BE49-F238E27FC236}">
                <a16:creationId xmlns:a16="http://schemas.microsoft.com/office/drawing/2014/main" id="{5F3F56F2-3CF2-E6F5-6B0D-3E9BE7D3A78E}"/>
              </a:ext>
            </a:extLst>
          </p:cNvPr>
          <p:cNvPicPr>
            <a:picLocks noGrp="1" noChangeAspect="1"/>
          </p:cNvPicPr>
          <p:nvPr>
            <p:ph idx="1"/>
          </p:nvPr>
        </p:nvPicPr>
        <p:blipFill>
          <a:blip r:embed="rId2"/>
          <a:stretch>
            <a:fillRect/>
          </a:stretch>
        </p:blipFill>
        <p:spPr>
          <a:xfrm>
            <a:off x="2251587" y="2193925"/>
            <a:ext cx="7678993" cy="4305198"/>
          </a:xfrm>
          <a:prstGeom prst="rect">
            <a:avLst/>
          </a:prstGeom>
        </p:spPr>
      </p:pic>
    </p:spTree>
    <p:extLst>
      <p:ext uri="{BB962C8B-B14F-4D97-AF65-F5344CB8AC3E}">
        <p14:creationId xmlns:p14="http://schemas.microsoft.com/office/powerpoint/2010/main" val="21815283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F4BDA-73F1-79BE-2887-EAD7120A4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781A4-16E3-687B-50B8-15CE9FF9D623}"/>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8A1077B4-37BD-4C65-18BF-5E7A3AAE6B8E}"/>
              </a:ext>
            </a:extLst>
          </p:cNvPr>
          <p:cNvSpPr>
            <a:spLocks noGrp="1"/>
          </p:cNvSpPr>
          <p:nvPr>
            <p:ph idx="1"/>
          </p:nvPr>
        </p:nvSpPr>
        <p:spPr/>
        <p:txBody>
          <a:bodyPr/>
          <a:lstStyle/>
          <a:p>
            <a:pPr algn="just">
              <a:lnSpc>
                <a:spcPct val="150000"/>
              </a:lnSpc>
            </a:pPr>
            <a:r>
              <a:rPr lang="en-US" dirty="0"/>
              <a:t>Let us consider that the customer wants to place order for multiple food items and the number of food items to be ordered is already decided. In the code given below, we are assuming that the customer wants to order 3  food items.  </a:t>
            </a:r>
            <a:endParaRPr lang="en-IN" dirty="0"/>
          </a:p>
        </p:txBody>
      </p:sp>
    </p:spTree>
    <p:extLst>
      <p:ext uri="{BB962C8B-B14F-4D97-AF65-F5344CB8AC3E}">
        <p14:creationId xmlns:p14="http://schemas.microsoft.com/office/powerpoint/2010/main" val="17849440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30543-C285-2AF4-5F6E-CD647F453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57BDC-D731-4234-0BEE-9233CCB57B9F}"/>
              </a:ext>
            </a:extLst>
          </p:cNvPr>
          <p:cNvSpPr>
            <a:spLocks noGrp="1"/>
          </p:cNvSpPr>
          <p:nvPr>
            <p:ph type="title"/>
          </p:nvPr>
        </p:nvSpPr>
        <p:spPr>
          <a:xfrm>
            <a:off x="685800" y="471949"/>
            <a:ext cx="10820400" cy="747252"/>
          </a:xfrm>
        </p:spPr>
        <p:txBody>
          <a:bodyPr>
            <a:normAutofit/>
          </a:bodyPr>
          <a:lstStyle/>
          <a:p>
            <a:pPr algn="ctr"/>
            <a:r>
              <a:rPr lang="en-IN" b="1" dirty="0"/>
              <a:t>CODE</a:t>
            </a:r>
          </a:p>
        </p:txBody>
      </p:sp>
      <p:sp>
        <p:nvSpPr>
          <p:cNvPr id="3" name="Content Placeholder 2">
            <a:extLst>
              <a:ext uri="{FF2B5EF4-FFF2-40B4-BE49-F238E27FC236}">
                <a16:creationId xmlns:a16="http://schemas.microsoft.com/office/drawing/2014/main" id="{12B91F93-584D-60E3-3068-B54410A24E8C}"/>
              </a:ext>
            </a:extLst>
          </p:cNvPr>
          <p:cNvSpPr>
            <a:spLocks noGrp="1"/>
          </p:cNvSpPr>
          <p:nvPr>
            <p:ph idx="1"/>
          </p:nvPr>
        </p:nvSpPr>
        <p:spPr>
          <a:xfrm>
            <a:off x="685800" y="1219202"/>
            <a:ext cx="10820400" cy="4999484"/>
          </a:xfrm>
        </p:spPr>
        <p:txBody>
          <a:bodyPr>
            <a:noAutofit/>
          </a:bodyPr>
          <a:lstStyle/>
          <a:p>
            <a:pPr marL="0" indent="0">
              <a:lnSpc>
                <a:spcPct val="150000"/>
              </a:lnSpc>
              <a:buNone/>
            </a:pPr>
            <a:r>
              <a:rPr lang="en-IN" sz="1600" dirty="0"/>
              <a:t>//Importing the Scanner class</a:t>
            </a:r>
          </a:p>
          <a:p>
            <a:pPr marL="0" indent="0">
              <a:lnSpc>
                <a:spcPct val="150000"/>
              </a:lnSpc>
              <a:buNone/>
            </a:pPr>
            <a:r>
              <a:rPr lang="en-IN" sz="1600" dirty="0"/>
              <a:t>import </a:t>
            </a:r>
            <a:r>
              <a:rPr lang="en-IN" sz="1600" dirty="0" err="1"/>
              <a:t>java.util.Scanner</a:t>
            </a:r>
            <a:r>
              <a:rPr lang="en-IN" sz="1600" dirty="0"/>
              <a:t>;</a:t>
            </a:r>
          </a:p>
          <a:p>
            <a:pPr marL="0" indent="0">
              <a:lnSpc>
                <a:spcPct val="150000"/>
              </a:lnSpc>
              <a:buNone/>
            </a:pPr>
            <a:r>
              <a:rPr lang="en-IN" sz="1600" dirty="0"/>
              <a:t>public class Customer {</a:t>
            </a:r>
          </a:p>
          <a:p>
            <a:pPr marL="0" indent="0">
              <a:lnSpc>
                <a:spcPct val="150000"/>
              </a:lnSpc>
              <a:buNone/>
            </a:pPr>
            <a:r>
              <a:rPr lang="en-IN" sz="1600" dirty="0"/>
              <a:t>	public static void main(String[] </a:t>
            </a:r>
            <a:r>
              <a:rPr lang="en-IN" sz="1600" dirty="0" err="1"/>
              <a:t>args</a:t>
            </a:r>
            <a:r>
              <a:rPr lang="en-IN" sz="1600" dirty="0"/>
              <a:t>) {</a:t>
            </a:r>
          </a:p>
          <a:p>
            <a:pPr marL="0" indent="0">
              <a:lnSpc>
                <a:spcPct val="150000"/>
              </a:lnSpc>
              <a:buNone/>
            </a:pPr>
            <a:r>
              <a:rPr lang="en-IN" sz="1600" dirty="0"/>
              <a:t>		// Create a Scanner object</a:t>
            </a:r>
          </a:p>
          <a:p>
            <a:pPr marL="0" indent="0">
              <a:lnSpc>
                <a:spcPct val="150000"/>
              </a:lnSpc>
              <a:buNone/>
            </a:pPr>
            <a:r>
              <a:rPr lang="en-IN" sz="1600" dirty="0"/>
              <a:t>		Scanner </a:t>
            </a:r>
            <a:r>
              <a:rPr lang="en-IN" sz="1600" dirty="0" err="1"/>
              <a:t>sc</a:t>
            </a:r>
            <a:r>
              <a:rPr lang="en-IN" sz="1600" dirty="0"/>
              <a:t> = new Scanner(System.in);</a:t>
            </a:r>
          </a:p>
          <a:p>
            <a:pPr marL="0" indent="0">
              <a:lnSpc>
                <a:spcPct val="150000"/>
              </a:lnSpc>
              <a:buNone/>
            </a:pPr>
            <a:r>
              <a:rPr lang="en-IN" sz="1600" dirty="0"/>
              <a:t>		int </a:t>
            </a:r>
            <a:r>
              <a:rPr lang="en-IN" sz="1600" dirty="0" err="1"/>
              <a:t>totalCost</a:t>
            </a:r>
            <a:r>
              <a:rPr lang="en-IN" sz="1600" dirty="0"/>
              <a:t> = 0;</a:t>
            </a:r>
          </a:p>
          <a:p>
            <a:pPr marL="0" indent="0">
              <a:lnSpc>
                <a:spcPct val="150000"/>
              </a:lnSpc>
              <a:buNone/>
            </a:pPr>
            <a:r>
              <a:rPr lang="en-IN" sz="1600" dirty="0"/>
              <a:t>		int </a:t>
            </a:r>
            <a:r>
              <a:rPr lang="en-IN" sz="1600" dirty="0" err="1"/>
              <a:t>unitPrice</a:t>
            </a:r>
            <a:r>
              <a:rPr lang="en-IN" sz="1600" dirty="0"/>
              <a:t> = 10;</a:t>
            </a:r>
          </a:p>
          <a:p>
            <a:pPr marL="0" indent="0">
              <a:lnSpc>
                <a:spcPct val="150000"/>
              </a:lnSpc>
              <a:buNone/>
            </a:pPr>
            <a:r>
              <a:rPr lang="en-IN" sz="1600" dirty="0"/>
              <a:t>		</a:t>
            </a:r>
            <a:r>
              <a:rPr lang="en-IN" sz="1600" dirty="0" err="1"/>
              <a:t>System.out.println</a:t>
            </a:r>
            <a:r>
              <a:rPr lang="en-IN" sz="1600" dirty="0"/>
              <a:t>("Enter the number of food items to be ordered");</a:t>
            </a:r>
          </a:p>
          <a:p>
            <a:pPr marL="0" indent="0">
              <a:lnSpc>
                <a:spcPct val="150000"/>
              </a:lnSpc>
              <a:buNone/>
            </a:pPr>
            <a:r>
              <a:rPr lang="en-IN" sz="1600" dirty="0"/>
              <a:t>		int </a:t>
            </a:r>
            <a:r>
              <a:rPr lang="en-IN" sz="1600" dirty="0" err="1"/>
              <a:t>noFoodItemsToBeOrdered</a:t>
            </a:r>
            <a:r>
              <a:rPr lang="en-IN" sz="1600" dirty="0"/>
              <a:t> = </a:t>
            </a:r>
            <a:r>
              <a:rPr lang="en-IN" sz="1600" dirty="0" err="1"/>
              <a:t>sc.nextInt</a:t>
            </a:r>
            <a:r>
              <a:rPr lang="en-IN" sz="1600" dirty="0"/>
              <a:t>();</a:t>
            </a:r>
          </a:p>
          <a:p>
            <a:pPr marL="0" indent="0">
              <a:lnSpc>
                <a:spcPct val="150000"/>
              </a:lnSpc>
              <a:buNone/>
            </a:pPr>
            <a:r>
              <a:rPr lang="en-IN" sz="1600" dirty="0"/>
              <a:t>		</a:t>
            </a:r>
          </a:p>
        </p:txBody>
      </p:sp>
    </p:spTree>
    <p:extLst>
      <p:ext uri="{BB962C8B-B14F-4D97-AF65-F5344CB8AC3E}">
        <p14:creationId xmlns:p14="http://schemas.microsoft.com/office/powerpoint/2010/main" val="9239248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32F3-84F2-1302-EE45-4AB993B67016}"/>
              </a:ext>
            </a:extLst>
          </p:cNvPr>
          <p:cNvSpPr>
            <a:spLocks noGrp="1"/>
          </p:cNvSpPr>
          <p:nvPr>
            <p:ph type="title"/>
          </p:nvPr>
        </p:nvSpPr>
        <p:spPr>
          <a:xfrm>
            <a:off x="757084" y="422787"/>
            <a:ext cx="10749116" cy="737419"/>
          </a:xfrm>
        </p:spPr>
        <p:txBody>
          <a:bodyPr>
            <a:normAutofit/>
          </a:bodyPr>
          <a:lstStyle/>
          <a:p>
            <a:pPr algn="ctr"/>
            <a:r>
              <a:rPr lang="en-IN" b="1" dirty="0"/>
              <a:t>CODE</a:t>
            </a:r>
            <a:endParaRPr lang="en-IN" dirty="0"/>
          </a:p>
        </p:txBody>
      </p:sp>
      <p:sp>
        <p:nvSpPr>
          <p:cNvPr id="3" name="Content Placeholder 2">
            <a:extLst>
              <a:ext uri="{FF2B5EF4-FFF2-40B4-BE49-F238E27FC236}">
                <a16:creationId xmlns:a16="http://schemas.microsoft.com/office/drawing/2014/main" id="{6E1BBFFD-2374-8EDD-72D1-C0B3D4ABC01C}"/>
              </a:ext>
            </a:extLst>
          </p:cNvPr>
          <p:cNvSpPr>
            <a:spLocks noGrp="1"/>
          </p:cNvSpPr>
          <p:nvPr>
            <p:ph idx="1"/>
          </p:nvPr>
        </p:nvSpPr>
        <p:spPr>
          <a:xfrm>
            <a:off x="685800" y="1661653"/>
            <a:ext cx="10820400" cy="5196348"/>
          </a:xfrm>
        </p:spPr>
        <p:txBody>
          <a:bodyPr>
            <a:normAutofit fontScale="70000" lnSpcReduction="20000"/>
          </a:bodyPr>
          <a:lstStyle/>
          <a:p>
            <a:pPr marL="0" indent="0">
              <a:lnSpc>
                <a:spcPct val="170000"/>
              </a:lnSpc>
              <a:buNone/>
            </a:pPr>
            <a:r>
              <a:rPr lang="en-IN" sz="2400" dirty="0"/>
              <a:t>for (int counter = 1; counter &lt;= </a:t>
            </a:r>
            <a:r>
              <a:rPr lang="en-IN" sz="2400" dirty="0" err="1"/>
              <a:t>noFoodItemsToBeOrdered</a:t>
            </a:r>
            <a:r>
              <a:rPr lang="en-IN" sz="2400" dirty="0"/>
              <a:t>; counter++) {</a:t>
            </a:r>
          </a:p>
          <a:p>
            <a:pPr marL="0" indent="0">
              <a:lnSpc>
                <a:spcPct val="170000"/>
              </a:lnSpc>
              <a:buNone/>
            </a:pPr>
            <a:r>
              <a:rPr lang="en-IN" sz="2400" dirty="0"/>
              <a:t>			</a:t>
            </a:r>
            <a:r>
              <a:rPr lang="en-IN" sz="2400" dirty="0" err="1"/>
              <a:t>System.out.println</a:t>
            </a:r>
            <a:r>
              <a:rPr lang="en-IN" sz="2400" dirty="0"/>
              <a:t>("Enter the food item");</a:t>
            </a:r>
          </a:p>
          <a:p>
            <a:pPr marL="0" indent="0">
              <a:lnSpc>
                <a:spcPct val="170000"/>
              </a:lnSpc>
              <a:buNone/>
            </a:pPr>
            <a:r>
              <a:rPr lang="en-IN" sz="2400" dirty="0"/>
              <a:t>			String </a:t>
            </a:r>
            <a:r>
              <a:rPr lang="en-IN" sz="2400" dirty="0" err="1"/>
              <a:t>foodItem</a:t>
            </a:r>
            <a:r>
              <a:rPr lang="en-IN" sz="2400" dirty="0"/>
              <a:t> = </a:t>
            </a:r>
            <a:r>
              <a:rPr lang="en-IN" sz="2400" dirty="0" err="1"/>
              <a:t>sc.next</a:t>
            </a:r>
            <a:r>
              <a:rPr lang="en-IN" sz="2400" dirty="0"/>
              <a:t>();</a:t>
            </a:r>
          </a:p>
          <a:p>
            <a:pPr marL="0" indent="0">
              <a:lnSpc>
                <a:spcPct val="170000"/>
              </a:lnSpc>
              <a:buNone/>
            </a:pPr>
            <a:r>
              <a:rPr lang="en-IN" sz="2400" dirty="0"/>
              <a:t>			</a:t>
            </a:r>
            <a:r>
              <a:rPr lang="en-IN" sz="2400" dirty="0" err="1"/>
              <a:t>System.out.println</a:t>
            </a:r>
            <a:r>
              <a:rPr lang="en-IN" sz="2400" dirty="0"/>
              <a:t>("Enter the quantity");</a:t>
            </a:r>
          </a:p>
          <a:p>
            <a:pPr marL="0" indent="0">
              <a:lnSpc>
                <a:spcPct val="170000"/>
              </a:lnSpc>
              <a:buNone/>
            </a:pPr>
            <a:r>
              <a:rPr lang="en-IN" sz="2400" dirty="0"/>
              <a:t>			int quantity = </a:t>
            </a:r>
            <a:r>
              <a:rPr lang="en-IN" sz="2400" dirty="0" err="1"/>
              <a:t>sc.nextInt</a:t>
            </a:r>
            <a:r>
              <a:rPr lang="en-IN" sz="2400" dirty="0"/>
              <a:t>();</a:t>
            </a:r>
          </a:p>
          <a:p>
            <a:pPr marL="0" indent="0">
              <a:lnSpc>
                <a:spcPct val="170000"/>
              </a:lnSpc>
              <a:buNone/>
            </a:pPr>
            <a:r>
              <a:rPr lang="en-IN" sz="2400" dirty="0"/>
              <a:t>			</a:t>
            </a:r>
            <a:r>
              <a:rPr lang="en-IN" sz="2400" dirty="0" err="1"/>
              <a:t>System.out.println</a:t>
            </a:r>
            <a:r>
              <a:rPr lang="en-IN" sz="2400" dirty="0"/>
              <a:t>("You have ordered: " + </a:t>
            </a:r>
            <a:r>
              <a:rPr lang="en-IN" sz="2400" dirty="0" err="1"/>
              <a:t>foodItem</a:t>
            </a:r>
            <a:r>
              <a:rPr lang="en-IN" sz="2400" dirty="0"/>
              <a:t>);</a:t>
            </a:r>
          </a:p>
          <a:p>
            <a:pPr marL="0" indent="0">
              <a:lnSpc>
                <a:spcPct val="170000"/>
              </a:lnSpc>
              <a:buNone/>
            </a:pPr>
            <a:r>
              <a:rPr lang="en-IN" sz="2400" dirty="0"/>
              <a:t>			</a:t>
            </a:r>
            <a:r>
              <a:rPr lang="en-IN" sz="2400" dirty="0" err="1"/>
              <a:t>totalCost</a:t>
            </a:r>
            <a:r>
              <a:rPr lang="en-IN" sz="2400" dirty="0"/>
              <a:t> += </a:t>
            </a:r>
            <a:r>
              <a:rPr lang="en-IN" sz="2400" dirty="0" err="1"/>
              <a:t>unitPrice</a:t>
            </a:r>
            <a:r>
              <a:rPr lang="en-IN" sz="2400" dirty="0"/>
              <a:t> * quantity;</a:t>
            </a:r>
          </a:p>
          <a:p>
            <a:pPr marL="0" indent="0">
              <a:lnSpc>
                <a:spcPct val="170000"/>
              </a:lnSpc>
              <a:buNone/>
            </a:pPr>
            <a:r>
              <a:rPr lang="en-IN" sz="2400" dirty="0"/>
              <a:t>			</a:t>
            </a:r>
            <a:r>
              <a:rPr lang="en-IN" sz="2400" dirty="0" err="1"/>
              <a:t>System.out.println</a:t>
            </a:r>
            <a:r>
              <a:rPr lang="en-IN" sz="2400" dirty="0"/>
              <a:t>("Order placed successfully!");</a:t>
            </a:r>
          </a:p>
          <a:p>
            <a:pPr marL="0" indent="0">
              <a:lnSpc>
                <a:spcPct val="170000"/>
              </a:lnSpc>
              <a:buNone/>
            </a:pPr>
            <a:r>
              <a:rPr lang="en-IN" sz="2400" dirty="0"/>
              <a:t>			</a:t>
            </a:r>
            <a:r>
              <a:rPr lang="en-IN" sz="2400" dirty="0" err="1"/>
              <a:t>System.out.println</a:t>
            </a:r>
            <a:r>
              <a:rPr lang="en-IN" sz="2400" dirty="0"/>
              <a:t>("Total cost of the order: " + </a:t>
            </a:r>
            <a:r>
              <a:rPr lang="en-IN" sz="2400" dirty="0" err="1"/>
              <a:t>totalCost</a:t>
            </a:r>
            <a:r>
              <a:rPr lang="en-IN" sz="2400" dirty="0"/>
              <a:t>);</a:t>
            </a:r>
          </a:p>
          <a:p>
            <a:pPr marL="0" indent="0">
              <a:lnSpc>
                <a:spcPct val="170000"/>
              </a:lnSpc>
              <a:buNone/>
            </a:pPr>
            <a:r>
              <a:rPr lang="en-IN" sz="2400" dirty="0"/>
              <a:t>}}}</a:t>
            </a:r>
          </a:p>
          <a:p>
            <a:pPr>
              <a:lnSpc>
                <a:spcPct val="170000"/>
              </a:lnSpc>
            </a:pPr>
            <a:endParaRPr lang="en-IN" dirty="0"/>
          </a:p>
        </p:txBody>
      </p:sp>
    </p:spTree>
    <p:extLst>
      <p:ext uri="{BB962C8B-B14F-4D97-AF65-F5344CB8AC3E}">
        <p14:creationId xmlns:p14="http://schemas.microsoft.com/office/powerpoint/2010/main" val="2851785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0CDBF-2716-E464-52B0-6A05FF4C5B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13CC2-F590-BB67-2271-A513257CB1B1}"/>
              </a:ext>
            </a:extLst>
          </p:cNvPr>
          <p:cNvSpPr>
            <a:spLocks noGrp="1"/>
          </p:cNvSpPr>
          <p:nvPr>
            <p:ph type="title"/>
          </p:nvPr>
        </p:nvSpPr>
        <p:spPr>
          <a:xfrm>
            <a:off x="685800" y="764373"/>
            <a:ext cx="10820400" cy="1293028"/>
          </a:xfrm>
        </p:spPr>
        <p:txBody>
          <a:bodyPr/>
          <a:lstStyle/>
          <a:p>
            <a:pPr algn="ctr"/>
            <a:r>
              <a:rPr lang="en-IN" b="1" dirty="0"/>
              <a:t>NESTED FOR LOOP</a:t>
            </a:r>
          </a:p>
        </p:txBody>
      </p:sp>
      <p:sp>
        <p:nvSpPr>
          <p:cNvPr id="3" name="Content Placeholder 2">
            <a:extLst>
              <a:ext uri="{FF2B5EF4-FFF2-40B4-BE49-F238E27FC236}">
                <a16:creationId xmlns:a16="http://schemas.microsoft.com/office/drawing/2014/main" id="{2E7D9EF2-602E-EBB8-006A-70DE3CEDC87F}"/>
              </a:ext>
            </a:extLst>
          </p:cNvPr>
          <p:cNvSpPr>
            <a:spLocks noGrp="1"/>
          </p:cNvSpPr>
          <p:nvPr>
            <p:ph idx="1"/>
          </p:nvPr>
        </p:nvSpPr>
        <p:spPr/>
        <p:txBody>
          <a:bodyPr>
            <a:normAutofit lnSpcReduction="10000"/>
          </a:bodyPr>
          <a:lstStyle/>
          <a:p>
            <a:r>
              <a:rPr lang="en-US" dirty="0"/>
              <a:t>A nested loop is a loop within another loop, an inner loop within the body of an outer one.</a:t>
            </a:r>
          </a:p>
          <a:p>
            <a:r>
              <a:rPr lang="en-US" dirty="0"/>
              <a:t>Let us print the following pattern:</a:t>
            </a:r>
          </a:p>
          <a:p>
            <a:r>
              <a:rPr lang="en-US" dirty="0"/>
              <a:t>1 </a:t>
            </a:r>
            <a:br>
              <a:rPr lang="en-US" dirty="0"/>
            </a:br>
            <a:r>
              <a:rPr lang="en-US" dirty="0"/>
              <a:t>1 2 </a:t>
            </a:r>
            <a:br>
              <a:rPr lang="en-US" dirty="0"/>
            </a:br>
            <a:r>
              <a:rPr lang="en-US" dirty="0"/>
              <a:t>1 2 3 </a:t>
            </a:r>
            <a:br>
              <a:rPr lang="en-US" dirty="0"/>
            </a:br>
            <a:r>
              <a:rPr lang="en-US" dirty="0"/>
              <a:t>1 2 3 4 </a:t>
            </a:r>
            <a:br>
              <a:rPr lang="en-US" dirty="0"/>
            </a:br>
            <a:r>
              <a:rPr lang="en-US" dirty="0"/>
              <a:t>1 2 3 4 5 </a:t>
            </a:r>
            <a:br>
              <a:rPr lang="en-US" dirty="0"/>
            </a:br>
            <a:r>
              <a:rPr lang="en-US" dirty="0"/>
              <a:t>1 2 3 4 5 6 </a:t>
            </a:r>
            <a:br>
              <a:rPr lang="en-US" dirty="0"/>
            </a:br>
            <a:r>
              <a:rPr lang="en-US" dirty="0"/>
              <a:t>1 2 3 4 5 6 7 </a:t>
            </a:r>
            <a:br>
              <a:rPr lang="en-US" dirty="0"/>
            </a:br>
            <a:r>
              <a:rPr lang="en-US" dirty="0"/>
              <a:t>1 2 3 4 5 6 7 8 </a:t>
            </a:r>
            <a:br>
              <a:rPr lang="en-US" dirty="0"/>
            </a:br>
            <a:r>
              <a:rPr lang="en-US" dirty="0"/>
              <a:t>1 2 3 4 5 6 7 8 9 </a:t>
            </a:r>
            <a:br>
              <a:rPr lang="en-US" dirty="0"/>
            </a:br>
            <a:r>
              <a:rPr lang="en-US" dirty="0"/>
              <a:t>1 2 3 4 5 6 7 8 9 10 </a:t>
            </a:r>
          </a:p>
          <a:p>
            <a:endParaRPr lang="en-IN" dirty="0"/>
          </a:p>
        </p:txBody>
      </p:sp>
    </p:spTree>
    <p:extLst>
      <p:ext uri="{BB962C8B-B14F-4D97-AF65-F5344CB8AC3E}">
        <p14:creationId xmlns:p14="http://schemas.microsoft.com/office/powerpoint/2010/main" val="3691539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F9668-3A88-223E-C491-C3F8F29975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F4773-87DE-76AC-696F-9685D40B28B0}"/>
              </a:ext>
            </a:extLst>
          </p:cNvPr>
          <p:cNvSpPr>
            <a:spLocks noGrp="1"/>
          </p:cNvSpPr>
          <p:nvPr>
            <p:ph type="title"/>
          </p:nvPr>
        </p:nvSpPr>
        <p:spPr>
          <a:xfrm>
            <a:off x="685800" y="764373"/>
            <a:ext cx="10820400" cy="1293028"/>
          </a:xfrm>
        </p:spPr>
        <p:txBody>
          <a:bodyPr/>
          <a:lstStyle/>
          <a:p>
            <a:pPr algn="ctr"/>
            <a:r>
              <a:rPr lang="en-IN" b="1" dirty="0"/>
              <a:t>CODE</a:t>
            </a:r>
          </a:p>
        </p:txBody>
      </p:sp>
      <p:sp>
        <p:nvSpPr>
          <p:cNvPr id="3" name="Content Placeholder 2">
            <a:extLst>
              <a:ext uri="{FF2B5EF4-FFF2-40B4-BE49-F238E27FC236}">
                <a16:creationId xmlns:a16="http://schemas.microsoft.com/office/drawing/2014/main" id="{CD0F0DA7-A226-4CB7-05C4-7270D744DEC3}"/>
              </a:ext>
            </a:extLst>
          </p:cNvPr>
          <p:cNvSpPr>
            <a:spLocks noGrp="1"/>
          </p:cNvSpPr>
          <p:nvPr>
            <p:ph idx="1"/>
          </p:nvPr>
        </p:nvSpPr>
        <p:spPr/>
        <p:txBody>
          <a:bodyPr>
            <a:normAutofit fontScale="77500" lnSpcReduction="20000"/>
          </a:bodyPr>
          <a:lstStyle/>
          <a:p>
            <a:pPr marL="0" indent="0">
              <a:buNone/>
            </a:pPr>
            <a:r>
              <a:rPr lang="en-IN" dirty="0"/>
              <a:t>class Numbers {</a:t>
            </a:r>
          </a:p>
          <a:p>
            <a:pPr marL="0" indent="0">
              <a:buNone/>
            </a:pPr>
            <a:r>
              <a:rPr lang="en-IN" dirty="0"/>
              <a:t>	public static void main(String[] </a:t>
            </a:r>
            <a:r>
              <a:rPr lang="en-IN" dirty="0" err="1"/>
              <a:t>args</a:t>
            </a:r>
            <a:r>
              <a:rPr lang="en-IN" dirty="0"/>
              <a:t>) {</a:t>
            </a:r>
          </a:p>
          <a:p>
            <a:pPr marL="0" indent="0">
              <a:buNone/>
            </a:pPr>
            <a:r>
              <a:rPr lang="en-IN" dirty="0"/>
              <a:t>		int rows = 10;</a:t>
            </a:r>
          </a:p>
          <a:p>
            <a:pPr marL="0" indent="0">
              <a:buNone/>
            </a:pPr>
            <a:r>
              <a:rPr lang="en-IN" dirty="0"/>
              <a:t>		for (int </a:t>
            </a:r>
            <a:r>
              <a:rPr lang="en-IN" dirty="0" err="1"/>
              <a:t>i</a:t>
            </a:r>
            <a:r>
              <a:rPr lang="en-IN" dirty="0"/>
              <a:t> = 1; </a:t>
            </a:r>
            <a:r>
              <a:rPr lang="en-IN" dirty="0" err="1"/>
              <a:t>i</a:t>
            </a:r>
            <a:r>
              <a:rPr lang="en-IN" dirty="0"/>
              <a:t> &lt;= rows; ++</a:t>
            </a:r>
            <a:r>
              <a:rPr lang="en-IN" dirty="0" err="1"/>
              <a:t>i</a:t>
            </a:r>
            <a:r>
              <a:rPr lang="en-IN" dirty="0"/>
              <a:t>) {</a:t>
            </a:r>
          </a:p>
          <a:p>
            <a:pPr marL="0" indent="0">
              <a:buNone/>
            </a:pPr>
            <a:r>
              <a:rPr lang="en-IN" dirty="0"/>
              <a:t>			for (int j = 1; j &lt;= </a:t>
            </a:r>
            <a:r>
              <a:rPr lang="en-IN" dirty="0" err="1"/>
              <a:t>i</a:t>
            </a:r>
            <a:r>
              <a:rPr lang="en-IN" dirty="0"/>
              <a:t>; ++j) {</a:t>
            </a:r>
          </a:p>
          <a:p>
            <a:pPr marL="0" indent="0">
              <a:buNone/>
            </a:pPr>
            <a:r>
              <a:rPr lang="en-IN" dirty="0"/>
              <a:t>                // print displays the text without adding a new line</a:t>
            </a:r>
          </a:p>
          <a:p>
            <a:pPr marL="0" indent="0">
              <a:buNone/>
            </a:pPr>
            <a:r>
              <a:rPr lang="en-IN" dirty="0"/>
              <a:t>				</a:t>
            </a:r>
            <a:r>
              <a:rPr lang="en-IN" dirty="0" err="1"/>
              <a:t>System.out.print</a:t>
            </a:r>
            <a:r>
              <a:rPr lang="en-IN" dirty="0"/>
              <a:t>(j + " "); </a:t>
            </a:r>
          </a:p>
          <a:p>
            <a:pPr marL="0" indent="0">
              <a:buNone/>
            </a:pPr>
            <a:r>
              <a:rPr lang="en-IN" dirty="0"/>
              <a:t>			}</a:t>
            </a:r>
          </a:p>
          <a:p>
            <a:pPr marL="0" indent="0">
              <a:buNone/>
            </a:pPr>
            <a:r>
              <a:rPr lang="en-IN" dirty="0"/>
              <a:t>			</a:t>
            </a:r>
            <a:r>
              <a:rPr lang="en-IN" dirty="0" err="1"/>
              <a:t>System.out.println</a:t>
            </a:r>
            <a:r>
              <a:rPr lang="en-IN" dirty="0"/>
              <a:t>(""); // </a:t>
            </a:r>
            <a:r>
              <a:rPr lang="en-IN" dirty="0" err="1"/>
              <a:t>println</a:t>
            </a:r>
            <a:r>
              <a:rPr lang="en-IN" dirty="0"/>
              <a:t> displays the text along with a new line</a:t>
            </a:r>
          </a:p>
          <a:p>
            <a:pPr marL="0" indent="0">
              <a:buNone/>
            </a:pPr>
            <a:r>
              <a:rPr lang="en-IN" dirty="0"/>
              <a:t>		}</a:t>
            </a:r>
          </a:p>
          <a:p>
            <a:pPr marL="0" indent="0">
              <a:buNone/>
            </a:pPr>
            <a:r>
              <a:rPr lang="en-IN" dirty="0"/>
              <a:t>	}</a:t>
            </a:r>
          </a:p>
          <a:p>
            <a:pPr marL="0" indent="0">
              <a:buNone/>
            </a:pPr>
            <a:r>
              <a:rPr lang="en-IN" dirty="0"/>
              <a:t>}</a:t>
            </a:r>
          </a:p>
          <a:p>
            <a:endParaRPr lang="en-IN" dirty="0"/>
          </a:p>
        </p:txBody>
      </p:sp>
    </p:spTree>
    <p:extLst>
      <p:ext uri="{BB962C8B-B14F-4D97-AF65-F5344CB8AC3E}">
        <p14:creationId xmlns:p14="http://schemas.microsoft.com/office/powerpoint/2010/main" val="4133221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6C42E1-9FCC-4EA7-1585-DC0A3670BA98}"/>
            </a:ext>
          </a:extLst>
        </p:cNvPr>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12CC1C37-8BC7-4374-8300-E73C36915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C82757-F96F-41CB-B2B8-49689F436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A37F53D-999D-4551-B3F8-064DBF3155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A9C99389-A1E4-4A6F-BF8E-9013FF049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F85E744C-B8CE-F739-EBE5-CB9D45756523}"/>
              </a:ext>
            </a:extLst>
          </p:cNvPr>
          <p:cNvSpPr>
            <a:spLocks noGrp="1"/>
          </p:cNvSpPr>
          <p:nvPr>
            <p:ph type="title"/>
          </p:nvPr>
        </p:nvSpPr>
        <p:spPr>
          <a:xfrm>
            <a:off x="685800" y="1066163"/>
            <a:ext cx="3306744" cy="5148371"/>
          </a:xfrm>
        </p:spPr>
        <p:txBody>
          <a:bodyPr>
            <a:normAutofit/>
          </a:bodyPr>
          <a:lstStyle/>
          <a:p>
            <a:pPr algn="ctr"/>
            <a:r>
              <a:rPr lang="en-US" b="1" dirty="0">
                <a:solidFill>
                  <a:schemeClr val="bg1"/>
                </a:solidFill>
              </a:rPr>
              <a:t>WHY WE NEED OOPS</a:t>
            </a:r>
            <a:endParaRPr lang="en-IN" b="1" dirty="0">
              <a:solidFill>
                <a:schemeClr val="bg1"/>
              </a:solidFill>
            </a:endParaRPr>
          </a:p>
        </p:txBody>
      </p:sp>
      <p:graphicFrame>
        <p:nvGraphicFramePr>
          <p:cNvPr id="5" name="Content Placeholder 2">
            <a:extLst>
              <a:ext uri="{FF2B5EF4-FFF2-40B4-BE49-F238E27FC236}">
                <a16:creationId xmlns:a16="http://schemas.microsoft.com/office/drawing/2014/main" id="{9DF6486D-CBB6-DCD6-7586-6ECA0D3804D7}"/>
              </a:ext>
            </a:extLst>
          </p:cNvPr>
          <p:cNvGraphicFramePr>
            <a:graphicFrameLocks noGrp="1"/>
          </p:cNvGraphicFramePr>
          <p:nvPr>
            <p:ph idx="1"/>
            <p:extLst>
              <p:ext uri="{D42A27DB-BD31-4B8C-83A1-F6EECF244321}">
                <p14:modId xmlns:p14="http://schemas.microsoft.com/office/powerpoint/2010/main" val="3218975228"/>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69241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DDA51-C0DE-DC27-AF93-B5B1E85D3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D1F7E6-C97C-3AB3-52C7-54A987BA9AFA}"/>
              </a:ext>
            </a:extLst>
          </p:cNvPr>
          <p:cNvSpPr>
            <a:spLocks noGrp="1"/>
          </p:cNvSpPr>
          <p:nvPr>
            <p:ph type="title"/>
          </p:nvPr>
        </p:nvSpPr>
        <p:spPr>
          <a:xfrm>
            <a:off x="685800" y="764373"/>
            <a:ext cx="10820400" cy="1293028"/>
          </a:xfrm>
        </p:spPr>
        <p:txBody>
          <a:bodyPr/>
          <a:lstStyle/>
          <a:p>
            <a:pPr algn="ctr"/>
            <a:r>
              <a:rPr lang="en-IN" dirty="0"/>
              <a:t>BREAK</a:t>
            </a:r>
          </a:p>
        </p:txBody>
      </p:sp>
      <p:sp>
        <p:nvSpPr>
          <p:cNvPr id="3" name="Content Placeholder 2">
            <a:extLst>
              <a:ext uri="{FF2B5EF4-FFF2-40B4-BE49-F238E27FC236}">
                <a16:creationId xmlns:a16="http://schemas.microsoft.com/office/drawing/2014/main" id="{1A61F3BA-A6C0-56AD-9B63-31F6977CFD62}"/>
              </a:ext>
            </a:extLst>
          </p:cNvPr>
          <p:cNvSpPr>
            <a:spLocks noGrp="1"/>
          </p:cNvSpPr>
          <p:nvPr>
            <p:ph idx="1"/>
          </p:nvPr>
        </p:nvSpPr>
        <p:spPr/>
        <p:txBody>
          <a:bodyPr/>
          <a:lstStyle/>
          <a:p>
            <a:pPr algn="just">
              <a:lnSpc>
                <a:spcPct val="150000"/>
              </a:lnSpc>
            </a:pPr>
            <a:r>
              <a:rPr lang="en-US" b="1" dirty="0"/>
              <a:t>Break</a:t>
            </a:r>
            <a:r>
              <a:rPr lang="en-US" dirty="0"/>
              <a:t> statement is used to terminate a loop. </a:t>
            </a:r>
          </a:p>
          <a:p>
            <a:pPr algn="just">
              <a:lnSpc>
                <a:spcPct val="150000"/>
              </a:lnSpc>
            </a:pPr>
            <a:r>
              <a:rPr lang="en-US" dirty="0"/>
              <a:t>After terminating the loop, the next statement following the loop gets executed.</a:t>
            </a:r>
          </a:p>
          <a:p>
            <a:pPr algn="just">
              <a:lnSpc>
                <a:spcPct val="150000"/>
              </a:lnSpc>
            </a:pPr>
            <a:r>
              <a:rPr lang="en-US" dirty="0"/>
              <a:t> In case of break statement written in nested loops, the inner most loop gets terminated and the flow of control continues with the statements of outer loop.  </a:t>
            </a:r>
          </a:p>
          <a:p>
            <a:pPr algn="just">
              <a:lnSpc>
                <a:spcPct val="150000"/>
              </a:lnSpc>
            </a:pPr>
            <a:r>
              <a:rPr lang="en-US" dirty="0"/>
              <a:t>break statement is also used to terminate the execution of a switch case, </a:t>
            </a:r>
          </a:p>
          <a:p>
            <a:pPr algn="just">
              <a:lnSpc>
                <a:spcPct val="150000"/>
              </a:lnSpc>
            </a:pPr>
            <a:endParaRPr lang="en-IN" dirty="0"/>
          </a:p>
        </p:txBody>
      </p:sp>
    </p:spTree>
    <p:extLst>
      <p:ext uri="{BB962C8B-B14F-4D97-AF65-F5344CB8AC3E}">
        <p14:creationId xmlns:p14="http://schemas.microsoft.com/office/powerpoint/2010/main" val="31407039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EB904-A4BB-6AEF-46F5-A828732F8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EB1E5-03BC-1211-1492-E2A1E854A985}"/>
              </a:ext>
            </a:extLst>
          </p:cNvPr>
          <p:cNvSpPr>
            <a:spLocks noGrp="1"/>
          </p:cNvSpPr>
          <p:nvPr>
            <p:ph type="title"/>
          </p:nvPr>
        </p:nvSpPr>
        <p:spPr>
          <a:xfrm>
            <a:off x="685800" y="764373"/>
            <a:ext cx="10820400" cy="1293028"/>
          </a:xfrm>
        </p:spPr>
        <p:txBody>
          <a:bodyPr/>
          <a:lstStyle/>
          <a:p>
            <a:pPr algn="ctr"/>
            <a:r>
              <a:rPr lang="en-IN" b="1" dirty="0"/>
              <a:t>CONTINUE</a:t>
            </a:r>
          </a:p>
        </p:txBody>
      </p:sp>
      <p:sp>
        <p:nvSpPr>
          <p:cNvPr id="3" name="Content Placeholder 2">
            <a:extLst>
              <a:ext uri="{FF2B5EF4-FFF2-40B4-BE49-F238E27FC236}">
                <a16:creationId xmlns:a16="http://schemas.microsoft.com/office/drawing/2014/main" id="{21058502-5C36-F8D5-D18E-7994B8CC43A5}"/>
              </a:ext>
            </a:extLst>
          </p:cNvPr>
          <p:cNvSpPr>
            <a:spLocks noGrp="1"/>
          </p:cNvSpPr>
          <p:nvPr>
            <p:ph idx="1"/>
          </p:nvPr>
        </p:nvSpPr>
        <p:spPr/>
        <p:txBody>
          <a:bodyPr/>
          <a:lstStyle/>
          <a:p>
            <a:pPr algn="just">
              <a:lnSpc>
                <a:spcPct val="150000"/>
              </a:lnSpc>
            </a:pPr>
            <a:r>
              <a:rPr lang="en-US" b="1" dirty="0"/>
              <a:t>Continue </a:t>
            </a:r>
            <a:r>
              <a:rPr lang="en-US" dirty="0"/>
              <a:t>statement is used to skip the current iteration of a loop and continue with the next iteration. </a:t>
            </a:r>
          </a:p>
          <a:p>
            <a:pPr algn="just">
              <a:lnSpc>
                <a:spcPct val="150000"/>
              </a:lnSpc>
            </a:pPr>
            <a:r>
              <a:rPr lang="en-US" dirty="0"/>
              <a:t>In case of while and do-while loops, continue statement skips the remaining code of the loop and passes the control to check the loop condition. </a:t>
            </a:r>
          </a:p>
          <a:p>
            <a:pPr algn="just">
              <a:lnSpc>
                <a:spcPct val="150000"/>
              </a:lnSpc>
            </a:pPr>
            <a:r>
              <a:rPr lang="en-US" dirty="0"/>
              <a:t>Whereas in case of for loop, the control goes to the increment section and then the condition is checked.</a:t>
            </a:r>
            <a:endParaRPr lang="en-IN" dirty="0"/>
          </a:p>
        </p:txBody>
      </p:sp>
    </p:spTree>
    <p:extLst>
      <p:ext uri="{BB962C8B-B14F-4D97-AF65-F5344CB8AC3E}">
        <p14:creationId xmlns:p14="http://schemas.microsoft.com/office/powerpoint/2010/main" val="13416323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8BCF4-354B-2F18-6309-39D2EC9BDF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F1357E-72C9-65C3-CDF4-C86085AB4941}"/>
              </a:ext>
            </a:extLst>
          </p:cNvPr>
          <p:cNvSpPr>
            <a:spLocks noGrp="1"/>
          </p:cNvSpPr>
          <p:nvPr>
            <p:ph type="title"/>
          </p:nvPr>
        </p:nvSpPr>
        <p:spPr>
          <a:xfrm>
            <a:off x="685800" y="764373"/>
            <a:ext cx="10820400" cy="1293028"/>
          </a:xfrm>
        </p:spPr>
        <p:txBody>
          <a:bodyPr/>
          <a:lstStyle/>
          <a:p>
            <a:pPr algn="ctr"/>
            <a:r>
              <a:rPr lang="en-IN" b="1" dirty="0"/>
              <a:t>BREAK VS CONTINUE</a:t>
            </a:r>
          </a:p>
        </p:txBody>
      </p:sp>
      <p:graphicFrame>
        <p:nvGraphicFramePr>
          <p:cNvPr id="4" name="Content Placeholder 3">
            <a:extLst>
              <a:ext uri="{FF2B5EF4-FFF2-40B4-BE49-F238E27FC236}">
                <a16:creationId xmlns:a16="http://schemas.microsoft.com/office/drawing/2014/main" id="{092CF935-0E71-524D-4F6D-A960DD1BE9AF}"/>
              </a:ext>
            </a:extLst>
          </p:cNvPr>
          <p:cNvGraphicFramePr>
            <a:graphicFrameLocks noGrp="1"/>
          </p:cNvGraphicFramePr>
          <p:nvPr>
            <p:ph idx="1"/>
            <p:extLst>
              <p:ext uri="{D42A27DB-BD31-4B8C-83A1-F6EECF244321}">
                <p14:modId xmlns:p14="http://schemas.microsoft.com/office/powerpoint/2010/main" val="2361528511"/>
              </p:ext>
            </p:extLst>
          </p:nvPr>
        </p:nvGraphicFramePr>
        <p:xfrm>
          <a:off x="685799" y="2193925"/>
          <a:ext cx="11152240" cy="3164656"/>
        </p:xfrm>
        <a:graphic>
          <a:graphicData uri="http://schemas.openxmlformats.org/drawingml/2006/table">
            <a:tbl>
              <a:tblPr firstRow="1" bandRow="1">
                <a:tableStyleId>{5DA37D80-6434-44D0-A028-1B22A696006F}</a:tableStyleId>
              </a:tblPr>
              <a:tblGrid>
                <a:gridCol w="5576120">
                  <a:extLst>
                    <a:ext uri="{9D8B030D-6E8A-4147-A177-3AD203B41FA5}">
                      <a16:colId xmlns:a16="http://schemas.microsoft.com/office/drawing/2014/main" val="468524109"/>
                    </a:ext>
                  </a:extLst>
                </a:gridCol>
                <a:gridCol w="5576120">
                  <a:extLst>
                    <a:ext uri="{9D8B030D-6E8A-4147-A177-3AD203B41FA5}">
                      <a16:colId xmlns:a16="http://schemas.microsoft.com/office/drawing/2014/main" val="162877948"/>
                    </a:ext>
                  </a:extLst>
                </a:gridCol>
              </a:tblGrid>
              <a:tr h="849338">
                <a:tc>
                  <a:txBody>
                    <a:bodyPr/>
                    <a:lstStyle/>
                    <a:p>
                      <a:r>
                        <a:rPr lang="en-IN" dirty="0"/>
                        <a:t>BREAK</a:t>
                      </a:r>
                    </a:p>
                  </a:txBody>
                  <a:tcPr/>
                </a:tc>
                <a:tc>
                  <a:txBody>
                    <a:bodyPr/>
                    <a:lstStyle/>
                    <a:p>
                      <a:r>
                        <a:rPr lang="en-IN" dirty="0"/>
                        <a:t>CONTINUE</a:t>
                      </a:r>
                    </a:p>
                  </a:txBody>
                  <a:tcPr/>
                </a:tc>
                <a:extLst>
                  <a:ext uri="{0D108BD9-81ED-4DB2-BD59-A6C34878D82A}">
                    <a16:rowId xmlns:a16="http://schemas.microsoft.com/office/drawing/2014/main" val="1322557896"/>
                  </a:ext>
                </a:extLst>
              </a:tr>
              <a:tr h="1465980">
                <a:tc>
                  <a:txBody>
                    <a:bodyPr/>
                    <a:lstStyle/>
                    <a:p>
                      <a:pPr>
                        <a:lnSpc>
                          <a:spcPct val="150000"/>
                        </a:lnSpc>
                      </a:pPr>
                      <a:r>
                        <a:rPr lang="en-IN" sz="2000" dirty="0"/>
                        <a:t>Terminates a loop or switch statement</a:t>
                      </a:r>
                    </a:p>
                  </a:txBody>
                  <a:tcPr/>
                </a:tc>
                <a:tc>
                  <a:txBody>
                    <a:bodyPr/>
                    <a:lstStyle/>
                    <a:p>
                      <a:pPr>
                        <a:lnSpc>
                          <a:spcPct val="150000"/>
                        </a:lnSpc>
                      </a:pPr>
                      <a:r>
                        <a:rPr lang="en-IN" sz="2000" dirty="0"/>
                        <a:t>Skip the remaining statement of the loop for the current iteration</a:t>
                      </a:r>
                    </a:p>
                  </a:txBody>
                  <a:tcPr/>
                </a:tc>
                <a:extLst>
                  <a:ext uri="{0D108BD9-81ED-4DB2-BD59-A6C34878D82A}">
                    <a16:rowId xmlns:a16="http://schemas.microsoft.com/office/drawing/2014/main" val="3149588133"/>
                  </a:ext>
                </a:extLst>
              </a:tr>
              <a:tr h="849338">
                <a:tc>
                  <a:txBody>
                    <a:bodyPr/>
                    <a:lstStyle/>
                    <a:p>
                      <a:pPr>
                        <a:lnSpc>
                          <a:spcPct val="150000"/>
                        </a:lnSpc>
                      </a:pPr>
                      <a:r>
                        <a:rPr lang="en-IN" sz="2000" dirty="0"/>
                        <a:t>Can be used in loops and switch.</a:t>
                      </a:r>
                    </a:p>
                  </a:txBody>
                  <a:tcPr/>
                </a:tc>
                <a:tc>
                  <a:txBody>
                    <a:bodyPr/>
                    <a:lstStyle/>
                    <a:p>
                      <a:pPr>
                        <a:lnSpc>
                          <a:spcPct val="150000"/>
                        </a:lnSpc>
                      </a:pPr>
                      <a:r>
                        <a:rPr lang="en-IN" sz="2000" dirty="0"/>
                        <a:t>Can be used within the loops</a:t>
                      </a:r>
                    </a:p>
                  </a:txBody>
                  <a:tcPr/>
                </a:tc>
                <a:extLst>
                  <a:ext uri="{0D108BD9-81ED-4DB2-BD59-A6C34878D82A}">
                    <a16:rowId xmlns:a16="http://schemas.microsoft.com/office/drawing/2014/main" val="3937180196"/>
                  </a:ext>
                </a:extLst>
              </a:tr>
            </a:tbl>
          </a:graphicData>
        </a:graphic>
      </p:graphicFrame>
    </p:spTree>
    <p:extLst>
      <p:ext uri="{BB962C8B-B14F-4D97-AF65-F5344CB8AC3E}">
        <p14:creationId xmlns:p14="http://schemas.microsoft.com/office/powerpoint/2010/main" val="41925127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21885-0D54-A2AD-C5B1-8469B6090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F538A-DBB0-4531-9AF3-E178DC94EA44}"/>
              </a:ext>
            </a:extLst>
          </p:cNvPr>
          <p:cNvSpPr>
            <a:spLocks noGrp="1"/>
          </p:cNvSpPr>
          <p:nvPr>
            <p:ph type="title"/>
          </p:nvPr>
        </p:nvSpPr>
        <p:spPr>
          <a:xfrm>
            <a:off x="685800" y="764373"/>
            <a:ext cx="10820400" cy="1293028"/>
          </a:xfrm>
        </p:spPr>
        <p:txBody>
          <a:bodyPr/>
          <a:lstStyle/>
          <a:p>
            <a:pPr algn="ctr"/>
            <a:r>
              <a:rPr lang="en-IN" b="1" dirty="0"/>
              <a:t>OOPS CONCEPT</a:t>
            </a:r>
          </a:p>
        </p:txBody>
      </p:sp>
      <p:sp>
        <p:nvSpPr>
          <p:cNvPr id="3" name="Content Placeholder 2">
            <a:extLst>
              <a:ext uri="{FF2B5EF4-FFF2-40B4-BE49-F238E27FC236}">
                <a16:creationId xmlns:a16="http://schemas.microsoft.com/office/drawing/2014/main" id="{E4B7347A-1FB8-4838-43FC-2F8BF78DF916}"/>
              </a:ext>
            </a:extLst>
          </p:cNvPr>
          <p:cNvSpPr>
            <a:spLocks noGrp="1"/>
          </p:cNvSpPr>
          <p:nvPr>
            <p:ph idx="1"/>
          </p:nvPr>
        </p:nvSpPr>
        <p:spPr>
          <a:xfrm>
            <a:off x="285135" y="1887794"/>
            <a:ext cx="11572568" cy="5043948"/>
          </a:xfrm>
        </p:spPr>
        <p:txBody>
          <a:bodyPr>
            <a:normAutofit fontScale="92500" lnSpcReduction="10000"/>
          </a:bodyPr>
          <a:lstStyle/>
          <a:p>
            <a:pPr algn="just">
              <a:lnSpc>
                <a:spcPct val="150000"/>
              </a:lnSpc>
            </a:pPr>
            <a:r>
              <a:rPr lang="en-US" b="1" dirty="0"/>
              <a:t>Object Oriented Programming(OOP)</a:t>
            </a:r>
            <a:r>
              <a:rPr lang="en-US" dirty="0"/>
              <a:t> is a type of programming approach which enables the programmers to work with real life entities like Customer, Trainee, Employee, Company, Product, Food, Book, etc.</a:t>
            </a:r>
          </a:p>
          <a:p>
            <a:pPr algn="just">
              <a:lnSpc>
                <a:spcPct val="150000"/>
              </a:lnSpc>
            </a:pPr>
            <a:r>
              <a:rPr lang="en-US" b="1" dirty="0"/>
              <a:t>Java</a:t>
            </a:r>
            <a:r>
              <a:rPr lang="en-US" dirty="0"/>
              <a:t>, C#, Simula, JavaScript, Python, C++, Visual Basic .NET, Ruby, Scala, PHP etc. are some of the popular object-oriented programming languages.</a:t>
            </a:r>
          </a:p>
          <a:p>
            <a:pPr algn="just">
              <a:lnSpc>
                <a:spcPct val="150000"/>
              </a:lnSpc>
            </a:pPr>
            <a:r>
              <a:rPr lang="en-US" dirty="0"/>
              <a:t>OOP helps a programmer in breaking down the code into smaller modules. These modules (</a:t>
            </a:r>
            <a:r>
              <a:rPr lang="en-US" b="1" dirty="0"/>
              <a:t>classes</a:t>
            </a:r>
            <a:r>
              <a:rPr lang="en-US" dirty="0"/>
              <a:t>) will have </a:t>
            </a:r>
            <a:r>
              <a:rPr lang="en-US" b="1" dirty="0"/>
              <a:t>state</a:t>
            </a:r>
            <a:r>
              <a:rPr lang="en-US" dirty="0"/>
              <a:t>(represented by attributes/variables) and </a:t>
            </a:r>
            <a:r>
              <a:rPr lang="en-US" b="1" dirty="0"/>
              <a:t>functionality </a:t>
            </a:r>
            <a:r>
              <a:rPr lang="en-US" dirty="0"/>
              <a:t>(represented by behavior/methods).</a:t>
            </a:r>
          </a:p>
          <a:p>
            <a:pPr algn="just">
              <a:lnSpc>
                <a:spcPct val="150000"/>
              </a:lnSpc>
            </a:pPr>
            <a:r>
              <a:rPr lang="en-US" dirty="0"/>
              <a:t>These modules can then be used for representing the individual real life entities known as </a:t>
            </a:r>
            <a:r>
              <a:rPr lang="en-US" b="1" dirty="0"/>
              <a:t>objects</a:t>
            </a:r>
            <a:r>
              <a:rPr lang="en-US" dirty="0"/>
              <a:t>.</a:t>
            </a:r>
          </a:p>
          <a:p>
            <a:pPr algn="just">
              <a:lnSpc>
                <a:spcPct val="150000"/>
              </a:lnSpc>
            </a:pPr>
            <a:endParaRPr lang="en-IN" dirty="0"/>
          </a:p>
        </p:txBody>
      </p:sp>
    </p:spTree>
    <p:extLst>
      <p:ext uri="{BB962C8B-B14F-4D97-AF65-F5344CB8AC3E}">
        <p14:creationId xmlns:p14="http://schemas.microsoft.com/office/powerpoint/2010/main" val="39161376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81C65-A2EF-D78D-79E7-83A683425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4EE6A-2744-711D-1D01-4A714C22BB90}"/>
              </a:ext>
            </a:extLst>
          </p:cNvPr>
          <p:cNvSpPr>
            <a:spLocks noGrp="1"/>
          </p:cNvSpPr>
          <p:nvPr>
            <p:ph type="title"/>
          </p:nvPr>
        </p:nvSpPr>
        <p:spPr>
          <a:xfrm>
            <a:off x="685800" y="764373"/>
            <a:ext cx="10820400" cy="1293028"/>
          </a:xfrm>
        </p:spPr>
        <p:txBody>
          <a:bodyPr/>
          <a:lstStyle/>
          <a:p>
            <a:pPr algn="ctr"/>
            <a:r>
              <a:rPr lang="en-IN" b="1" dirty="0"/>
              <a:t>CLASS</a:t>
            </a:r>
          </a:p>
        </p:txBody>
      </p:sp>
      <p:sp>
        <p:nvSpPr>
          <p:cNvPr id="3" name="Content Placeholder 2">
            <a:extLst>
              <a:ext uri="{FF2B5EF4-FFF2-40B4-BE49-F238E27FC236}">
                <a16:creationId xmlns:a16="http://schemas.microsoft.com/office/drawing/2014/main" id="{FECF1DCE-3DC4-7C4A-6006-3BC011629DD5}"/>
              </a:ext>
            </a:extLst>
          </p:cNvPr>
          <p:cNvSpPr>
            <a:spLocks noGrp="1"/>
          </p:cNvSpPr>
          <p:nvPr>
            <p:ph idx="1"/>
          </p:nvPr>
        </p:nvSpPr>
        <p:spPr/>
        <p:txBody>
          <a:bodyPr/>
          <a:lstStyle/>
          <a:p>
            <a:pPr>
              <a:lnSpc>
                <a:spcPct val="150000"/>
              </a:lnSpc>
            </a:pPr>
            <a:r>
              <a:rPr lang="en-US" dirty="0"/>
              <a:t>A representation specifying the characteristics and behaviors of an object is called a </a:t>
            </a:r>
            <a:r>
              <a:rPr lang="en-US" b="1" dirty="0"/>
              <a:t>class</a:t>
            </a:r>
            <a:r>
              <a:rPr lang="en-US" dirty="0"/>
              <a:t>. </a:t>
            </a:r>
          </a:p>
          <a:p>
            <a:pPr>
              <a:lnSpc>
                <a:spcPct val="150000"/>
              </a:lnSpc>
            </a:pPr>
            <a:r>
              <a:rPr lang="en-US" dirty="0"/>
              <a:t>It is not a real life entity but a template for representing real life entities.</a:t>
            </a:r>
          </a:p>
          <a:p>
            <a:pPr>
              <a:lnSpc>
                <a:spcPct val="150000"/>
              </a:lnSpc>
            </a:pPr>
            <a:r>
              <a:rPr lang="en-US" dirty="0"/>
              <a:t>Blueprint/Template</a:t>
            </a:r>
            <a:endParaRPr lang="en-IN" dirty="0"/>
          </a:p>
        </p:txBody>
      </p:sp>
    </p:spTree>
    <p:extLst>
      <p:ext uri="{BB962C8B-B14F-4D97-AF65-F5344CB8AC3E}">
        <p14:creationId xmlns:p14="http://schemas.microsoft.com/office/powerpoint/2010/main" val="8063400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A80CE-92AA-C358-949F-F050F79732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65B7E3-F5AA-9405-3608-05CC1EB2A3D7}"/>
              </a:ext>
            </a:extLst>
          </p:cNvPr>
          <p:cNvSpPr>
            <a:spLocks noGrp="1"/>
          </p:cNvSpPr>
          <p:nvPr>
            <p:ph type="title"/>
          </p:nvPr>
        </p:nvSpPr>
        <p:spPr>
          <a:xfrm>
            <a:off x="685800" y="764373"/>
            <a:ext cx="10820400" cy="1293028"/>
          </a:xfrm>
        </p:spPr>
        <p:txBody>
          <a:bodyPr/>
          <a:lstStyle/>
          <a:p>
            <a:pPr algn="ctr"/>
            <a:r>
              <a:rPr lang="en-IN" b="1" dirty="0"/>
              <a:t>SYNTAX</a:t>
            </a:r>
          </a:p>
        </p:txBody>
      </p:sp>
      <p:pic>
        <p:nvPicPr>
          <p:cNvPr id="5" name="Content Placeholder 4">
            <a:extLst>
              <a:ext uri="{FF2B5EF4-FFF2-40B4-BE49-F238E27FC236}">
                <a16:creationId xmlns:a16="http://schemas.microsoft.com/office/drawing/2014/main" id="{CF575BDE-5845-330F-512C-1DA0AC1CA911}"/>
              </a:ext>
            </a:extLst>
          </p:cNvPr>
          <p:cNvPicPr>
            <a:picLocks noGrp="1" noChangeAspect="1"/>
          </p:cNvPicPr>
          <p:nvPr>
            <p:ph idx="1"/>
          </p:nvPr>
        </p:nvPicPr>
        <p:blipFill>
          <a:blip r:embed="rId2"/>
          <a:stretch>
            <a:fillRect/>
          </a:stretch>
        </p:blipFill>
        <p:spPr>
          <a:xfrm>
            <a:off x="2364796" y="2193925"/>
            <a:ext cx="7462407" cy="4024313"/>
          </a:xfrm>
          <a:prstGeom prst="rect">
            <a:avLst/>
          </a:prstGeom>
        </p:spPr>
      </p:pic>
    </p:spTree>
    <p:extLst>
      <p:ext uri="{BB962C8B-B14F-4D97-AF65-F5344CB8AC3E}">
        <p14:creationId xmlns:p14="http://schemas.microsoft.com/office/powerpoint/2010/main" val="17226664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DC603-72A8-AC94-0729-30E0F4FFAF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08F61-4F35-F9AA-A5B3-7FE4AAA80AF8}"/>
              </a:ext>
            </a:extLst>
          </p:cNvPr>
          <p:cNvSpPr>
            <a:spLocks noGrp="1"/>
          </p:cNvSpPr>
          <p:nvPr>
            <p:ph type="title"/>
          </p:nvPr>
        </p:nvSpPr>
        <p:spPr>
          <a:xfrm>
            <a:off x="685800" y="764373"/>
            <a:ext cx="10820400" cy="1293028"/>
          </a:xfrm>
        </p:spPr>
        <p:txBody>
          <a:bodyPr/>
          <a:lstStyle/>
          <a:p>
            <a:pPr algn="ctr"/>
            <a:r>
              <a:rPr lang="en-IN" b="1" dirty="0"/>
              <a:t>OBJECT</a:t>
            </a:r>
          </a:p>
        </p:txBody>
      </p:sp>
      <p:sp>
        <p:nvSpPr>
          <p:cNvPr id="3" name="Content Placeholder 2">
            <a:extLst>
              <a:ext uri="{FF2B5EF4-FFF2-40B4-BE49-F238E27FC236}">
                <a16:creationId xmlns:a16="http://schemas.microsoft.com/office/drawing/2014/main" id="{15E1E0F2-5CA4-7D75-2279-ABF0BF4870AB}"/>
              </a:ext>
            </a:extLst>
          </p:cNvPr>
          <p:cNvSpPr>
            <a:spLocks noGrp="1"/>
          </p:cNvSpPr>
          <p:nvPr>
            <p:ph idx="1"/>
          </p:nvPr>
        </p:nvSpPr>
        <p:spPr/>
        <p:txBody>
          <a:bodyPr/>
          <a:lstStyle/>
          <a:p>
            <a:pPr>
              <a:lnSpc>
                <a:spcPct val="200000"/>
              </a:lnSpc>
            </a:pPr>
            <a:r>
              <a:rPr lang="en-US" dirty="0"/>
              <a:t>An </a:t>
            </a:r>
            <a:r>
              <a:rPr lang="en-US" b="1" dirty="0"/>
              <a:t>object</a:t>
            </a:r>
            <a:r>
              <a:rPr lang="en-US" dirty="0"/>
              <a:t>, which is an instance of a class is a real life entity which has some attributes and behaviors. </a:t>
            </a:r>
          </a:p>
          <a:p>
            <a:pPr>
              <a:lnSpc>
                <a:spcPct val="200000"/>
              </a:lnSpc>
            </a:pPr>
            <a:r>
              <a:rPr lang="en-US" dirty="0"/>
              <a:t>The class determines the attributes and behaviors which an object should possess to belong to the class.</a:t>
            </a:r>
            <a:endParaRPr lang="en-IN" dirty="0"/>
          </a:p>
        </p:txBody>
      </p:sp>
    </p:spTree>
    <p:extLst>
      <p:ext uri="{BB962C8B-B14F-4D97-AF65-F5344CB8AC3E}">
        <p14:creationId xmlns:p14="http://schemas.microsoft.com/office/powerpoint/2010/main" val="38252401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6ED8F-A705-1CC1-D786-29C0EBD75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0EAC44-0405-9E89-A4C8-64D068F13B20}"/>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4020C6DD-56B0-FA30-8648-4B49FAA65427}"/>
              </a:ext>
            </a:extLst>
          </p:cNvPr>
          <p:cNvSpPr>
            <a:spLocks noGrp="1"/>
          </p:cNvSpPr>
          <p:nvPr>
            <p:ph idx="1"/>
          </p:nvPr>
        </p:nvSpPr>
        <p:spPr>
          <a:xfrm>
            <a:off x="685800" y="1681316"/>
            <a:ext cx="10820400" cy="5024284"/>
          </a:xfrm>
        </p:spPr>
        <p:txBody>
          <a:bodyPr>
            <a:normAutofit fontScale="92500" lnSpcReduction="10000"/>
          </a:bodyPr>
          <a:lstStyle/>
          <a:p>
            <a:pPr>
              <a:lnSpc>
                <a:spcPct val="150000"/>
              </a:lnSpc>
            </a:pPr>
            <a:r>
              <a:rPr lang="en-US" dirty="0"/>
              <a:t>The requirements with respect to a customer are as follows:</a:t>
            </a:r>
          </a:p>
          <a:p>
            <a:pPr>
              <a:lnSpc>
                <a:spcPct val="150000"/>
              </a:lnSpc>
            </a:pPr>
            <a:r>
              <a:rPr lang="en-US" dirty="0"/>
              <a:t>Customers should have details like Id, name, contact number and address. Customers should also have functionalities to view their details, update their details, pay bills, etc.</a:t>
            </a:r>
          </a:p>
          <a:p>
            <a:pPr lvl="1">
              <a:lnSpc>
                <a:spcPct val="150000"/>
              </a:lnSpc>
            </a:pPr>
            <a:r>
              <a:rPr lang="en-US" dirty="0"/>
              <a:t>There are three types of customers: Guest, Regular and Premium.</a:t>
            </a:r>
          </a:p>
          <a:p>
            <a:pPr lvl="2">
              <a:lnSpc>
                <a:spcPct val="150000"/>
              </a:lnSpc>
            </a:pPr>
            <a:r>
              <a:rPr lang="en-US" dirty="0"/>
              <a:t>Guests are those who are not registered customers. They need to pay some delivery charge while ordering food.</a:t>
            </a:r>
          </a:p>
          <a:p>
            <a:pPr lvl="2">
              <a:lnSpc>
                <a:spcPct val="150000"/>
              </a:lnSpc>
            </a:pPr>
            <a:r>
              <a:rPr lang="en-US" dirty="0"/>
              <a:t>Regular customers get some discount while ordering food.</a:t>
            </a:r>
          </a:p>
          <a:p>
            <a:pPr lvl="2">
              <a:lnSpc>
                <a:spcPct val="150000"/>
              </a:lnSpc>
            </a:pPr>
            <a:r>
              <a:rPr lang="en-US" dirty="0"/>
              <a:t>Premium customers are special type of regular customers who get more discount as well as membership benefits. Membership benefits currently include a premium card which can be used for acquiring and redeeming points while ordering food online.</a:t>
            </a:r>
          </a:p>
          <a:p>
            <a:pPr>
              <a:lnSpc>
                <a:spcPct val="150000"/>
              </a:lnSpc>
            </a:pPr>
            <a:endParaRPr lang="en-IN" dirty="0"/>
          </a:p>
        </p:txBody>
      </p:sp>
    </p:spTree>
    <p:extLst>
      <p:ext uri="{BB962C8B-B14F-4D97-AF65-F5344CB8AC3E}">
        <p14:creationId xmlns:p14="http://schemas.microsoft.com/office/powerpoint/2010/main" val="34517338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97FBC-205D-20D6-2B8B-21BDA9DBF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587CF-071C-7D6D-DE60-FE29D52BAC9F}"/>
              </a:ext>
            </a:extLst>
          </p:cNvPr>
          <p:cNvSpPr>
            <a:spLocks noGrp="1"/>
          </p:cNvSpPr>
          <p:nvPr>
            <p:ph type="title"/>
          </p:nvPr>
        </p:nvSpPr>
        <p:spPr>
          <a:xfrm>
            <a:off x="685800" y="764373"/>
            <a:ext cx="10820400" cy="1293028"/>
          </a:xfrm>
        </p:spPr>
        <p:txBody>
          <a:bodyPr/>
          <a:lstStyle/>
          <a:p>
            <a:pPr algn="ctr"/>
            <a:r>
              <a:rPr lang="en-IN" b="1" dirty="0"/>
              <a:t>EXAMPLE</a:t>
            </a:r>
          </a:p>
        </p:txBody>
      </p:sp>
      <p:pic>
        <p:nvPicPr>
          <p:cNvPr id="5" name="Content Placeholder 4">
            <a:extLst>
              <a:ext uri="{FF2B5EF4-FFF2-40B4-BE49-F238E27FC236}">
                <a16:creationId xmlns:a16="http://schemas.microsoft.com/office/drawing/2014/main" id="{8C5408B1-EFAA-7502-79B4-E90A30AEAF8E}"/>
              </a:ext>
            </a:extLst>
          </p:cNvPr>
          <p:cNvPicPr>
            <a:picLocks noGrp="1" noChangeAspect="1"/>
          </p:cNvPicPr>
          <p:nvPr>
            <p:ph idx="1"/>
          </p:nvPr>
        </p:nvPicPr>
        <p:blipFill>
          <a:blip r:embed="rId2"/>
          <a:stretch>
            <a:fillRect/>
          </a:stretch>
        </p:blipFill>
        <p:spPr>
          <a:xfrm>
            <a:off x="2322311" y="2193925"/>
            <a:ext cx="7547377" cy="4024313"/>
          </a:xfrm>
          <a:prstGeom prst="rect">
            <a:avLst/>
          </a:prstGeom>
        </p:spPr>
      </p:pic>
    </p:spTree>
    <p:extLst>
      <p:ext uri="{BB962C8B-B14F-4D97-AF65-F5344CB8AC3E}">
        <p14:creationId xmlns:p14="http://schemas.microsoft.com/office/powerpoint/2010/main" val="26119765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DFADF-477D-14CD-7E6D-31C10E189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F1AA5-4C1C-C898-C400-BBD609539788}"/>
              </a:ext>
            </a:extLst>
          </p:cNvPr>
          <p:cNvSpPr>
            <a:spLocks noGrp="1"/>
          </p:cNvSpPr>
          <p:nvPr>
            <p:ph type="title"/>
          </p:nvPr>
        </p:nvSpPr>
        <p:spPr>
          <a:xfrm>
            <a:off x="685800" y="764373"/>
            <a:ext cx="10820400" cy="553150"/>
          </a:xfrm>
        </p:spPr>
        <p:txBody>
          <a:bodyPr>
            <a:normAutofit fontScale="90000"/>
          </a:bodyPr>
          <a:lstStyle/>
          <a:p>
            <a:pPr algn="ctr"/>
            <a:r>
              <a:rPr lang="en-IN" b="1" dirty="0"/>
              <a:t>CREATING A CLASS</a:t>
            </a:r>
          </a:p>
        </p:txBody>
      </p:sp>
      <p:sp>
        <p:nvSpPr>
          <p:cNvPr id="3" name="Content Placeholder 2">
            <a:extLst>
              <a:ext uri="{FF2B5EF4-FFF2-40B4-BE49-F238E27FC236}">
                <a16:creationId xmlns:a16="http://schemas.microsoft.com/office/drawing/2014/main" id="{07695A23-EFB9-34C1-028A-A66BE969FF7D}"/>
              </a:ext>
            </a:extLst>
          </p:cNvPr>
          <p:cNvSpPr>
            <a:spLocks noGrp="1"/>
          </p:cNvSpPr>
          <p:nvPr>
            <p:ph idx="1"/>
          </p:nvPr>
        </p:nvSpPr>
        <p:spPr>
          <a:xfrm>
            <a:off x="685800" y="1317524"/>
            <a:ext cx="10820400" cy="4901162"/>
          </a:xfrm>
        </p:spPr>
        <p:txBody>
          <a:bodyPr/>
          <a:lstStyle/>
          <a:p>
            <a:r>
              <a:rPr lang="en-US" dirty="0"/>
              <a:t>Let us now create the class for Customer.</a:t>
            </a:r>
          </a:p>
          <a:p>
            <a:r>
              <a:rPr lang="en-US" dirty="0"/>
              <a:t>Classes in Java are created using the keyword </a:t>
            </a:r>
            <a:r>
              <a:rPr lang="en-US" b="1" dirty="0"/>
              <a:t>class</a:t>
            </a:r>
            <a:r>
              <a:rPr lang="en-US" dirty="0"/>
              <a:t> followed by a name.</a:t>
            </a:r>
          </a:p>
          <a:p>
            <a:r>
              <a:rPr lang="en-US" b="1" dirty="0"/>
              <a:t>Step 1</a:t>
            </a:r>
            <a:r>
              <a:rPr lang="en-US" dirty="0"/>
              <a:t>: Create a new Java project </a:t>
            </a:r>
            <a:r>
              <a:rPr lang="en-US" b="1" dirty="0"/>
              <a:t> </a:t>
            </a:r>
            <a:r>
              <a:rPr lang="en-US" dirty="0"/>
              <a:t>as shown below.</a:t>
            </a:r>
          </a:p>
          <a:p>
            <a:endParaRPr lang="en-US" dirty="0"/>
          </a:p>
          <a:p>
            <a:endParaRPr lang="en-IN" dirty="0"/>
          </a:p>
        </p:txBody>
      </p:sp>
      <p:pic>
        <p:nvPicPr>
          <p:cNvPr id="5" name="Picture 4">
            <a:extLst>
              <a:ext uri="{FF2B5EF4-FFF2-40B4-BE49-F238E27FC236}">
                <a16:creationId xmlns:a16="http://schemas.microsoft.com/office/drawing/2014/main" id="{F8342036-2FB6-B7AC-1B2F-6C308DFAE3D3}"/>
              </a:ext>
            </a:extLst>
          </p:cNvPr>
          <p:cNvPicPr>
            <a:picLocks noChangeAspect="1"/>
          </p:cNvPicPr>
          <p:nvPr/>
        </p:nvPicPr>
        <p:blipFill>
          <a:blip r:embed="rId2"/>
          <a:stretch>
            <a:fillRect/>
          </a:stretch>
        </p:blipFill>
        <p:spPr>
          <a:xfrm>
            <a:off x="1504336" y="2782529"/>
            <a:ext cx="8630828" cy="3662649"/>
          </a:xfrm>
          <a:prstGeom prst="rect">
            <a:avLst/>
          </a:prstGeom>
        </p:spPr>
      </p:pic>
    </p:spTree>
    <p:extLst>
      <p:ext uri="{BB962C8B-B14F-4D97-AF65-F5344CB8AC3E}">
        <p14:creationId xmlns:p14="http://schemas.microsoft.com/office/powerpoint/2010/main" val="3177128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856EE-5902-3CC1-EC5E-7E5344042C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18ED0-CD96-9091-9B26-1083C97D3667}"/>
              </a:ext>
            </a:extLst>
          </p:cNvPr>
          <p:cNvSpPr>
            <a:spLocks noGrp="1"/>
          </p:cNvSpPr>
          <p:nvPr>
            <p:ph type="title"/>
          </p:nvPr>
        </p:nvSpPr>
        <p:spPr>
          <a:xfrm>
            <a:off x="685800" y="764373"/>
            <a:ext cx="10820400" cy="1293028"/>
          </a:xfrm>
        </p:spPr>
        <p:txBody>
          <a:bodyPr>
            <a:normAutofit/>
          </a:bodyPr>
          <a:lstStyle/>
          <a:p>
            <a:pPr algn="ctr"/>
            <a:r>
              <a:rPr lang="en-IN" sz="3600" b="1" dirty="0"/>
              <a:t>Software Industry Uses OOPS</a:t>
            </a:r>
          </a:p>
        </p:txBody>
      </p:sp>
      <p:sp>
        <p:nvSpPr>
          <p:cNvPr id="3" name="Content Placeholder 2">
            <a:extLst>
              <a:ext uri="{FF2B5EF4-FFF2-40B4-BE49-F238E27FC236}">
                <a16:creationId xmlns:a16="http://schemas.microsoft.com/office/drawing/2014/main" id="{44CB5B13-26F6-819A-A76C-1A902F74A1B5}"/>
              </a:ext>
            </a:extLst>
          </p:cNvPr>
          <p:cNvSpPr>
            <a:spLocks noGrp="1"/>
          </p:cNvSpPr>
          <p:nvPr>
            <p:ph idx="1"/>
          </p:nvPr>
        </p:nvSpPr>
        <p:spPr/>
        <p:txBody>
          <a:bodyPr/>
          <a:lstStyle/>
          <a:p>
            <a:pPr>
              <a:lnSpc>
                <a:spcPct val="150000"/>
              </a:lnSpc>
            </a:pPr>
            <a:r>
              <a:rPr lang="en-IN" dirty="0"/>
              <a:t>Most real-world applications are built using </a:t>
            </a:r>
            <a:r>
              <a:rPr lang="en-IN" b="1" dirty="0"/>
              <a:t>OOPS-based languages</a:t>
            </a:r>
            <a:r>
              <a:rPr lang="en-IN" dirty="0"/>
              <a:t>:</a:t>
            </a:r>
          </a:p>
          <a:p>
            <a:pPr>
              <a:lnSpc>
                <a:spcPct val="150000"/>
              </a:lnSpc>
            </a:pPr>
            <a:r>
              <a:rPr lang="en-IN" b="1" dirty="0"/>
              <a:t>Java</a:t>
            </a:r>
            <a:r>
              <a:rPr lang="en-IN" dirty="0"/>
              <a:t> → Banking, Android apps</a:t>
            </a:r>
          </a:p>
          <a:p>
            <a:pPr>
              <a:lnSpc>
                <a:spcPct val="150000"/>
              </a:lnSpc>
            </a:pPr>
            <a:r>
              <a:rPr lang="en-IN" b="1" dirty="0"/>
              <a:t>C++ </a:t>
            </a:r>
            <a:r>
              <a:rPr lang="en-IN" dirty="0"/>
              <a:t>→ Games, System software</a:t>
            </a:r>
          </a:p>
          <a:p>
            <a:pPr>
              <a:lnSpc>
                <a:spcPct val="150000"/>
              </a:lnSpc>
            </a:pPr>
            <a:r>
              <a:rPr lang="en-IN" b="1" dirty="0"/>
              <a:t>Python</a:t>
            </a:r>
            <a:r>
              <a:rPr lang="en-IN" dirty="0"/>
              <a:t> → AI, Web apps</a:t>
            </a:r>
          </a:p>
          <a:p>
            <a:pPr>
              <a:lnSpc>
                <a:spcPct val="150000"/>
              </a:lnSpc>
            </a:pPr>
            <a:r>
              <a:rPr lang="en-IN" b="1" dirty="0"/>
              <a:t>C# </a:t>
            </a:r>
            <a:r>
              <a:rPr lang="en-IN" dirty="0"/>
              <a:t>→ Enterprise applications</a:t>
            </a:r>
          </a:p>
          <a:p>
            <a:endParaRPr lang="en-IN" dirty="0"/>
          </a:p>
        </p:txBody>
      </p:sp>
    </p:spTree>
    <p:extLst>
      <p:ext uri="{BB962C8B-B14F-4D97-AF65-F5344CB8AC3E}">
        <p14:creationId xmlns:p14="http://schemas.microsoft.com/office/powerpoint/2010/main" val="27178074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C327C-3717-D418-C727-D8116822AF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8695E4-5657-943E-EC8B-6612D4BB0CB6}"/>
              </a:ext>
            </a:extLst>
          </p:cNvPr>
          <p:cNvSpPr>
            <a:spLocks noGrp="1"/>
          </p:cNvSpPr>
          <p:nvPr>
            <p:ph type="title"/>
          </p:nvPr>
        </p:nvSpPr>
        <p:spPr>
          <a:xfrm>
            <a:off x="685800" y="764373"/>
            <a:ext cx="10820400" cy="1293028"/>
          </a:xfrm>
        </p:spPr>
        <p:txBody>
          <a:bodyPr/>
          <a:lstStyle/>
          <a:p>
            <a:pPr algn="ctr"/>
            <a:r>
              <a:rPr lang="en-IN" b="1" dirty="0"/>
              <a:t>CREATING A CLASS</a:t>
            </a:r>
            <a:endParaRPr lang="en-IN" dirty="0"/>
          </a:p>
        </p:txBody>
      </p:sp>
      <p:pic>
        <p:nvPicPr>
          <p:cNvPr id="5" name="Content Placeholder 4">
            <a:extLst>
              <a:ext uri="{FF2B5EF4-FFF2-40B4-BE49-F238E27FC236}">
                <a16:creationId xmlns:a16="http://schemas.microsoft.com/office/drawing/2014/main" id="{34A91464-BE21-B8BA-7C26-667D0D191408}"/>
              </a:ext>
            </a:extLst>
          </p:cNvPr>
          <p:cNvPicPr>
            <a:picLocks noGrp="1" noChangeAspect="1"/>
          </p:cNvPicPr>
          <p:nvPr>
            <p:ph idx="1"/>
          </p:nvPr>
        </p:nvPicPr>
        <p:blipFill>
          <a:blip r:embed="rId2"/>
          <a:stretch>
            <a:fillRect/>
          </a:stretch>
        </p:blipFill>
        <p:spPr>
          <a:xfrm>
            <a:off x="3976885" y="2193925"/>
            <a:ext cx="4238230" cy="4024313"/>
          </a:xfrm>
          <a:prstGeom prst="rect">
            <a:avLst/>
          </a:prstGeom>
        </p:spPr>
      </p:pic>
    </p:spTree>
    <p:extLst>
      <p:ext uri="{BB962C8B-B14F-4D97-AF65-F5344CB8AC3E}">
        <p14:creationId xmlns:p14="http://schemas.microsoft.com/office/powerpoint/2010/main" val="548495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655F-013D-A4CC-265A-1A709A865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F7E13-6A9D-AA07-3454-7F61FF6080E4}"/>
              </a:ext>
            </a:extLst>
          </p:cNvPr>
          <p:cNvSpPr>
            <a:spLocks noGrp="1"/>
          </p:cNvSpPr>
          <p:nvPr>
            <p:ph type="title"/>
          </p:nvPr>
        </p:nvSpPr>
        <p:spPr>
          <a:xfrm>
            <a:off x="685800" y="764373"/>
            <a:ext cx="10820400" cy="1293028"/>
          </a:xfrm>
        </p:spPr>
        <p:txBody>
          <a:bodyPr/>
          <a:lstStyle/>
          <a:p>
            <a:pPr algn="ctr"/>
            <a:r>
              <a:rPr lang="en-IN" b="1" dirty="0"/>
              <a:t>CREATING A CLASS</a:t>
            </a:r>
            <a:endParaRPr lang="en-IN" dirty="0"/>
          </a:p>
        </p:txBody>
      </p:sp>
      <p:sp>
        <p:nvSpPr>
          <p:cNvPr id="3" name="Content Placeholder 2">
            <a:extLst>
              <a:ext uri="{FF2B5EF4-FFF2-40B4-BE49-F238E27FC236}">
                <a16:creationId xmlns:a16="http://schemas.microsoft.com/office/drawing/2014/main" id="{83EC78E4-D487-91FE-EF3E-68EF3D2210FE}"/>
              </a:ext>
            </a:extLst>
          </p:cNvPr>
          <p:cNvSpPr>
            <a:spLocks noGrp="1"/>
          </p:cNvSpPr>
          <p:nvPr>
            <p:ph idx="1"/>
          </p:nvPr>
        </p:nvSpPr>
        <p:spPr/>
        <p:txBody>
          <a:bodyPr/>
          <a:lstStyle/>
          <a:p>
            <a:r>
              <a:rPr lang="en-US" b="1" dirty="0"/>
              <a:t>Step 2</a:t>
            </a:r>
            <a:r>
              <a:rPr lang="en-US" dirty="0"/>
              <a:t>: Create a package named as shown below.</a:t>
            </a:r>
          </a:p>
          <a:p>
            <a:endParaRPr lang="en-IN" dirty="0"/>
          </a:p>
        </p:txBody>
      </p:sp>
      <p:pic>
        <p:nvPicPr>
          <p:cNvPr id="5" name="Picture 4">
            <a:extLst>
              <a:ext uri="{FF2B5EF4-FFF2-40B4-BE49-F238E27FC236}">
                <a16:creationId xmlns:a16="http://schemas.microsoft.com/office/drawing/2014/main" id="{752D8985-A41A-47EE-3610-5C7CAD67AED9}"/>
              </a:ext>
            </a:extLst>
          </p:cNvPr>
          <p:cNvPicPr>
            <a:picLocks noChangeAspect="1"/>
          </p:cNvPicPr>
          <p:nvPr/>
        </p:nvPicPr>
        <p:blipFill>
          <a:blip r:embed="rId2"/>
          <a:stretch>
            <a:fillRect/>
          </a:stretch>
        </p:blipFill>
        <p:spPr>
          <a:xfrm>
            <a:off x="2199250" y="2571152"/>
            <a:ext cx="8068801" cy="4286848"/>
          </a:xfrm>
          <a:prstGeom prst="rect">
            <a:avLst/>
          </a:prstGeom>
        </p:spPr>
      </p:pic>
    </p:spTree>
    <p:extLst>
      <p:ext uri="{BB962C8B-B14F-4D97-AF65-F5344CB8AC3E}">
        <p14:creationId xmlns:p14="http://schemas.microsoft.com/office/powerpoint/2010/main" val="8524523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3604F-FB4C-BD5D-4F25-C28308B53D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4975B-B479-EFA5-B07B-04DCE9E3E978}"/>
              </a:ext>
            </a:extLst>
          </p:cNvPr>
          <p:cNvSpPr>
            <a:spLocks noGrp="1"/>
          </p:cNvSpPr>
          <p:nvPr>
            <p:ph type="title"/>
          </p:nvPr>
        </p:nvSpPr>
        <p:spPr>
          <a:xfrm>
            <a:off x="685800" y="764373"/>
            <a:ext cx="10820400" cy="1293028"/>
          </a:xfrm>
        </p:spPr>
        <p:txBody>
          <a:bodyPr/>
          <a:lstStyle/>
          <a:p>
            <a:pPr algn="ctr"/>
            <a:r>
              <a:rPr lang="en-IN" b="1" dirty="0"/>
              <a:t>CREATING A CLASS</a:t>
            </a:r>
            <a:endParaRPr lang="en-IN" dirty="0"/>
          </a:p>
        </p:txBody>
      </p:sp>
      <p:pic>
        <p:nvPicPr>
          <p:cNvPr id="5" name="Content Placeholder 4">
            <a:extLst>
              <a:ext uri="{FF2B5EF4-FFF2-40B4-BE49-F238E27FC236}">
                <a16:creationId xmlns:a16="http://schemas.microsoft.com/office/drawing/2014/main" id="{028AC55E-797B-12DE-B439-0FBB78CB2BAD}"/>
              </a:ext>
            </a:extLst>
          </p:cNvPr>
          <p:cNvPicPr>
            <a:picLocks noGrp="1" noChangeAspect="1"/>
          </p:cNvPicPr>
          <p:nvPr>
            <p:ph idx="1"/>
          </p:nvPr>
        </p:nvPicPr>
        <p:blipFill>
          <a:blip r:embed="rId2"/>
          <a:stretch>
            <a:fillRect/>
          </a:stretch>
        </p:blipFill>
        <p:spPr>
          <a:xfrm>
            <a:off x="3929803" y="2193925"/>
            <a:ext cx="4332394" cy="4024313"/>
          </a:xfrm>
          <a:prstGeom prst="rect">
            <a:avLst/>
          </a:prstGeom>
        </p:spPr>
      </p:pic>
    </p:spTree>
    <p:extLst>
      <p:ext uri="{BB962C8B-B14F-4D97-AF65-F5344CB8AC3E}">
        <p14:creationId xmlns:p14="http://schemas.microsoft.com/office/powerpoint/2010/main" val="27158262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53FE1-D68B-4EA0-FECF-78FC4DA635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CF441F-47DA-0298-BA64-AE35629E2096}"/>
              </a:ext>
            </a:extLst>
          </p:cNvPr>
          <p:cNvSpPr>
            <a:spLocks noGrp="1"/>
          </p:cNvSpPr>
          <p:nvPr>
            <p:ph type="title"/>
          </p:nvPr>
        </p:nvSpPr>
        <p:spPr>
          <a:xfrm>
            <a:off x="685800" y="764373"/>
            <a:ext cx="10820400" cy="1293028"/>
          </a:xfrm>
        </p:spPr>
        <p:txBody>
          <a:bodyPr/>
          <a:lstStyle/>
          <a:p>
            <a:pPr algn="ctr"/>
            <a:r>
              <a:rPr lang="en-IN" b="1" dirty="0"/>
              <a:t>CREATING A CLASS</a:t>
            </a:r>
            <a:endParaRPr lang="en-IN" dirty="0"/>
          </a:p>
        </p:txBody>
      </p:sp>
      <p:sp>
        <p:nvSpPr>
          <p:cNvPr id="3" name="Content Placeholder 2">
            <a:extLst>
              <a:ext uri="{FF2B5EF4-FFF2-40B4-BE49-F238E27FC236}">
                <a16:creationId xmlns:a16="http://schemas.microsoft.com/office/drawing/2014/main" id="{97DFE6F4-F20B-8C30-4D1D-0A9CFD90A10E}"/>
              </a:ext>
            </a:extLst>
          </p:cNvPr>
          <p:cNvSpPr>
            <a:spLocks noGrp="1"/>
          </p:cNvSpPr>
          <p:nvPr>
            <p:ph idx="1"/>
          </p:nvPr>
        </p:nvSpPr>
        <p:spPr/>
        <p:txBody>
          <a:bodyPr/>
          <a:lstStyle/>
          <a:p>
            <a:r>
              <a:rPr lang="en-US" b="1" dirty="0"/>
              <a:t>Step 3:</a:t>
            </a:r>
            <a:r>
              <a:rPr lang="en-US" dirty="0"/>
              <a:t> Create a class by right clicking on the package and selecting New&gt;Class.</a:t>
            </a:r>
          </a:p>
          <a:p>
            <a:pPr marL="0" indent="0">
              <a:buNone/>
            </a:pPr>
            <a:br>
              <a:rPr lang="en-US" dirty="0"/>
            </a:br>
            <a:endParaRPr lang="en-IN" dirty="0"/>
          </a:p>
        </p:txBody>
      </p:sp>
      <p:pic>
        <p:nvPicPr>
          <p:cNvPr id="5" name="Picture 4">
            <a:extLst>
              <a:ext uri="{FF2B5EF4-FFF2-40B4-BE49-F238E27FC236}">
                <a16:creationId xmlns:a16="http://schemas.microsoft.com/office/drawing/2014/main" id="{B6CF53DD-F46B-ACA3-953B-3B141DCCCA90}"/>
              </a:ext>
            </a:extLst>
          </p:cNvPr>
          <p:cNvPicPr>
            <a:picLocks noChangeAspect="1"/>
          </p:cNvPicPr>
          <p:nvPr/>
        </p:nvPicPr>
        <p:blipFill>
          <a:blip r:embed="rId2"/>
          <a:stretch>
            <a:fillRect/>
          </a:stretch>
        </p:blipFill>
        <p:spPr>
          <a:xfrm>
            <a:off x="1662148" y="3103575"/>
            <a:ext cx="8297433" cy="3115110"/>
          </a:xfrm>
          <a:prstGeom prst="rect">
            <a:avLst/>
          </a:prstGeom>
        </p:spPr>
      </p:pic>
    </p:spTree>
    <p:extLst>
      <p:ext uri="{BB962C8B-B14F-4D97-AF65-F5344CB8AC3E}">
        <p14:creationId xmlns:p14="http://schemas.microsoft.com/office/powerpoint/2010/main" val="43512905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938A0-DA63-2822-2A14-19358DDCF9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B0338E-90D4-076A-4C95-E26C34ECD6BA}"/>
              </a:ext>
            </a:extLst>
          </p:cNvPr>
          <p:cNvSpPr>
            <a:spLocks noGrp="1"/>
          </p:cNvSpPr>
          <p:nvPr>
            <p:ph type="title"/>
          </p:nvPr>
        </p:nvSpPr>
        <p:spPr>
          <a:xfrm>
            <a:off x="685800" y="764373"/>
            <a:ext cx="10820400" cy="572814"/>
          </a:xfrm>
        </p:spPr>
        <p:txBody>
          <a:bodyPr>
            <a:normAutofit fontScale="90000"/>
          </a:bodyPr>
          <a:lstStyle/>
          <a:p>
            <a:pPr algn="ctr"/>
            <a:r>
              <a:rPr lang="en-IN" b="1" dirty="0"/>
              <a:t>CREATING A CLASS</a:t>
            </a:r>
            <a:endParaRPr lang="en-IN" dirty="0"/>
          </a:p>
        </p:txBody>
      </p:sp>
      <p:sp>
        <p:nvSpPr>
          <p:cNvPr id="3" name="Content Placeholder 2">
            <a:extLst>
              <a:ext uri="{FF2B5EF4-FFF2-40B4-BE49-F238E27FC236}">
                <a16:creationId xmlns:a16="http://schemas.microsoft.com/office/drawing/2014/main" id="{5F56E6C5-7BEF-CDF7-7CC0-6EE9E10846A7}"/>
              </a:ext>
            </a:extLst>
          </p:cNvPr>
          <p:cNvSpPr>
            <a:spLocks noGrp="1"/>
          </p:cNvSpPr>
          <p:nvPr>
            <p:ph idx="1"/>
          </p:nvPr>
        </p:nvSpPr>
        <p:spPr>
          <a:xfrm>
            <a:off x="685800" y="1337187"/>
            <a:ext cx="10820400" cy="4881499"/>
          </a:xfrm>
        </p:spPr>
        <p:txBody>
          <a:bodyPr/>
          <a:lstStyle/>
          <a:p>
            <a:r>
              <a:rPr lang="en-US" dirty="0"/>
              <a:t>Enter the name of the class as </a:t>
            </a:r>
            <a:r>
              <a:rPr lang="en-US" b="1" dirty="0"/>
              <a:t>Customer </a:t>
            </a:r>
            <a:r>
              <a:rPr lang="en-US" dirty="0"/>
              <a:t>as shown below and give Finish</a:t>
            </a:r>
            <a:endParaRPr lang="en-IN" dirty="0"/>
          </a:p>
        </p:txBody>
      </p:sp>
      <p:pic>
        <p:nvPicPr>
          <p:cNvPr id="7" name="Picture 6">
            <a:extLst>
              <a:ext uri="{FF2B5EF4-FFF2-40B4-BE49-F238E27FC236}">
                <a16:creationId xmlns:a16="http://schemas.microsoft.com/office/drawing/2014/main" id="{EBA9DB33-8B63-3EFE-E167-E8A8B768AEC5}"/>
              </a:ext>
            </a:extLst>
          </p:cNvPr>
          <p:cNvPicPr>
            <a:picLocks noChangeAspect="1"/>
          </p:cNvPicPr>
          <p:nvPr/>
        </p:nvPicPr>
        <p:blipFill>
          <a:blip r:embed="rId2"/>
          <a:stretch>
            <a:fillRect/>
          </a:stretch>
        </p:blipFill>
        <p:spPr>
          <a:xfrm>
            <a:off x="3237533" y="1910001"/>
            <a:ext cx="5303980" cy="4663844"/>
          </a:xfrm>
          <a:prstGeom prst="rect">
            <a:avLst/>
          </a:prstGeom>
        </p:spPr>
      </p:pic>
    </p:spTree>
    <p:extLst>
      <p:ext uri="{BB962C8B-B14F-4D97-AF65-F5344CB8AC3E}">
        <p14:creationId xmlns:p14="http://schemas.microsoft.com/office/powerpoint/2010/main" val="7194703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DE6CA-B77C-4057-8AA8-4ECFF5D3C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71BD0-21E5-4D52-ADAE-007FB33FE5D7}"/>
              </a:ext>
            </a:extLst>
          </p:cNvPr>
          <p:cNvSpPr>
            <a:spLocks noGrp="1"/>
          </p:cNvSpPr>
          <p:nvPr>
            <p:ph type="title"/>
          </p:nvPr>
        </p:nvSpPr>
        <p:spPr>
          <a:xfrm>
            <a:off x="685800" y="764373"/>
            <a:ext cx="10820400" cy="1293028"/>
          </a:xfrm>
        </p:spPr>
        <p:txBody>
          <a:bodyPr/>
          <a:lstStyle/>
          <a:p>
            <a:pPr algn="ctr"/>
            <a:r>
              <a:rPr lang="en-IN" b="1" dirty="0"/>
              <a:t>ATTRIBUTES</a:t>
            </a:r>
          </a:p>
        </p:txBody>
      </p:sp>
      <p:sp>
        <p:nvSpPr>
          <p:cNvPr id="3" name="Content Placeholder 2">
            <a:extLst>
              <a:ext uri="{FF2B5EF4-FFF2-40B4-BE49-F238E27FC236}">
                <a16:creationId xmlns:a16="http://schemas.microsoft.com/office/drawing/2014/main" id="{A54F0667-9D5A-7E16-A363-60A843B6C0CA}"/>
              </a:ext>
            </a:extLst>
          </p:cNvPr>
          <p:cNvSpPr>
            <a:spLocks noGrp="1"/>
          </p:cNvSpPr>
          <p:nvPr>
            <p:ph idx="1"/>
          </p:nvPr>
        </p:nvSpPr>
        <p:spPr/>
        <p:txBody>
          <a:bodyPr/>
          <a:lstStyle/>
          <a:p>
            <a:pPr>
              <a:lnSpc>
                <a:spcPct val="150000"/>
              </a:lnSpc>
            </a:pPr>
            <a:r>
              <a:rPr lang="en-US" dirty="0"/>
              <a:t>A class can have attributes (characteristics) and methods (behaviors)</a:t>
            </a:r>
          </a:p>
          <a:p>
            <a:pPr>
              <a:lnSpc>
                <a:spcPct val="150000"/>
              </a:lnSpc>
            </a:pPr>
            <a:r>
              <a:rPr lang="en-US" b="1" dirty="0"/>
              <a:t>Attributes</a:t>
            </a:r>
            <a:r>
              <a:rPr lang="en-US" dirty="0"/>
              <a:t> are the elements or variables which hold the values or state of a particular entity.</a:t>
            </a:r>
          </a:p>
          <a:p>
            <a:pPr>
              <a:lnSpc>
                <a:spcPct val="150000"/>
              </a:lnSpc>
            </a:pPr>
            <a:endParaRPr lang="en-IN" dirty="0"/>
          </a:p>
        </p:txBody>
      </p:sp>
      <p:sp>
        <p:nvSpPr>
          <p:cNvPr id="4" name="Rectangle: Rounded Corners 3">
            <a:extLst>
              <a:ext uri="{FF2B5EF4-FFF2-40B4-BE49-F238E27FC236}">
                <a16:creationId xmlns:a16="http://schemas.microsoft.com/office/drawing/2014/main" id="{26220636-D261-2419-73EB-EA45F68CCB90}"/>
              </a:ext>
            </a:extLst>
          </p:cNvPr>
          <p:cNvSpPr/>
          <p:nvPr/>
        </p:nvSpPr>
        <p:spPr>
          <a:xfrm>
            <a:off x="3470787" y="3608437"/>
            <a:ext cx="6371303" cy="30676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50000"/>
              </a:lnSpc>
            </a:pPr>
            <a:r>
              <a:rPr lang="en-US" sz="2400" b="1" dirty="0"/>
              <a:t>class Customer {</a:t>
            </a:r>
          </a:p>
          <a:p>
            <a:pPr>
              <a:lnSpc>
                <a:spcPct val="150000"/>
              </a:lnSpc>
            </a:pPr>
            <a:r>
              <a:rPr lang="en-US" sz="2400" b="1" dirty="0"/>
              <a:t>	public String </a:t>
            </a:r>
            <a:r>
              <a:rPr lang="en-US" sz="2400" b="1" dirty="0" err="1"/>
              <a:t>customerId</a:t>
            </a:r>
            <a:r>
              <a:rPr lang="en-US" sz="2400" b="1" dirty="0"/>
              <a:t>;</a:t>
            </a:r>
          </a:p>
          <a:p>
            <a:pPr>
              <a:lnSpc>
                <a:spcPct val="150000"/>
              </a:lnSpc>
            </a:pPr>
            <a:r>
              <a:rPr lang="en-US" sz="2400" b="1" dirty="0"/>
              <a:t>	public String </a:t>
            </a:r>
            <a:r>
              <a:rPr lang="en-US" sz="2400" b="1" dirty="0" err="1"/>
              <a:t>customerName</a:t>
            </a:r>
            <a:r>
              <a:rPr lang="en-US" sz="2400" b="1" dirty="0"/>
              <a:t>;</a:t>
            </a:r>
          </a:p>
          <a:p>
            <a:pPr>
              <a:lnSpc>
                <a:spcPct val="150000"/>
              </a:lnSpc>
            </a:pPr>
            <a:r>
              <a:rPr lang="en-US" sz="2400" b="1" dirty="0"/>
              <a:t>	public long </a:t>
            </a:r>
            <a:r>
              <a:rPr lang="en-US" sz="2400" b="1" dirty="0" err="1"/>
              <a:t>contactNumber</a:t>
            </a:r>
            <a:r>
              <a:rPr lang="en-US" sz="2400" b="1" dirty="0"/>
              <a:t>;</a:t>
            </a:r>
          </a:p>
          <a:p>
            <a:pPr>
              <a:lnSpc>
                <a:spcPct val="150000"/>
              </a:lnSpc>
            </a:pPr>
            <a:r>
              <a:rPr lang="en-US" sz="2400" b="1" dirty="0"/>
              <a:t>	public String address;</a:t>
            </a:r>
          </a:p>
          <a:p>
            <a:pPr>
              <a:lnSpc>
                <a:spcPct val="150000"/>
              </a:lnSpc>
            </a:pPr>
            <a:r>
              <a:rPr lang="en-US" sz="2400" b="1" dirty="0"/>
              <a:t>       }</a:t>
            </a:r>
          </a:p>
        </p:txBody>
      </p:sp>
    </p:spTree>
    <p:extLst>
      <p:ext uri="{BB962C8B-B14F-4D97-AF65-F5344CB8AC3E}">
        <p14:creationId xmlns:p14="http://schemas.microsoft.com/office/powerpoint/2010/main" val="23958624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ECCCD-A065-C0E1-87FA-5B9997801F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026C8-86F7-761A-1739-C81A00C286A0}"/>
              </a:ext>
            </a:extLst>
          </p:cNvPr>
          <p:cNvSpPr>
            <a:spLocks noGrp="1"/>
          </p:cNvSpPr>
          <p:nvPr>
            <p:ph type="title"/>
          </p:nvPr>
        </p:nvSpPr>
        <p:spPr>
          <a:xfrm>
            <a:off x="685800" y="764373"/>
            <a:ext cx="10820400" cy="1293028"/>
          </a:xfrm>
        </p:spPr>
        <p:txBody>
          <a:bodyPr/>
          <a:lstStyle/>
          <a:p>
            <a:pPr algn="ctr"/>
            <a:r>
              <a:rPr lang="en-IN" b="1" dirty="0"/>
              <a:t>ATTRIBUTES</a:t>
            </a:r>
          </a:p>
        </p:txBody>
      </p:sp>
      <p:sp>
        <p:nvSpPr>
          <p:cNvPr id="3" name="Content Placeholder 2">
            <a:extLst>
              <a:ext uri="{FF2B5EF4-FFF2-40B4-BE49-F238E27FC236}">
                <a16:creationId xmlns:a16="http://schemas.microsoft.com/office/drawing/2014/main" id="{2E55920B-6C45-1696-E3F7-D96E7CD81D60}"/>
              </a:ext>
            </a:extLst>
          </p:cNvPr>
          <p:cNvSpPr>
            <a:spLocks noGrp="1"/>
          </p:cNvSpPr>
          <p:nvPr>
            <p:ph idx="1"/>
          </p:nvPr>
        </p:nvSpPr>
        <p:spPr>
          <a:xfrm>
            <a:off x="294968" y="2194560"/>
            <a:ext cx="11582400" cy="4393053"/>
          </a:xfrm>
        </p:spPr>
        <p:txBody>
          <a:bodyPr>
            <a:normAutofit fontScale="92500"/>
          </a:bodyPr>
          <a:lstStyle/>
          <a:p>
            <a:pPr>
              <a:lnSpc>
                <a:spcPct val="150000"/>
              </a:lnSpc>
            </a:pPr>
            <a:r>
              <a:rPr lang="en-US" b="1" dirty="0" err="1"/>
              <a:t>CustomerId</a:t>
            </a:r>
            <a:r>
              <a:rPr lang="en-US" dirty="0"/>
              <a:t>, </a:t>
            </a:r>
            <a:r>
              <a:rPr lang="en-US" b="1" dirty="0" err="1"/>
              <a:t>customerName</a:t>
            </a:r>
            <a:r>
              <a:rPr lang="en-US" dirty="0"/>
              <a:t>, </a:t>
            </a:r>
            <a:r>
              <a:rPr lang="en-US" b="1" dirty="0" err="1"/>
              <a:t>contactNumber</a:t>
            </a:r>
            <a:r>
              <a:rPr lang="en-US" dirty="0"/>
              <a:t> and </a:t>
            </a:r>
            <a:r>
              <a:rPr lang="en-US" b="1" dirty="0"/>
              <a:t>address </a:t>
            </a:r>
            <a:r>
              <a:rPr lang="en-US" dirty="0"/>
              <a:t>are the attributes of the class Customer.</a:t>
            </a:r>
          </a:p>
          <a:p>
            <a:pPr>
              <a:lnSpc>
                <a:spcPct val="150000"/>
              </a:lnSpc>
            </a:pPr>
            <a:r>
              <a:rPr lang="en-US" dirty="0"/>
              <a:t>Attributes are represented in classes by variables.</a:t>
            </a:r>
          </a:p>
          <a:p>
            <a:pPr>
              <a:lnSpc>
                <a:spcPct val="150000"/>
              </a:lnSpc>
            </a:pPr>
            <a:r>
              <a:rPr lang="en-US" dirty="0"/>
              <a:t>Attributes represent the state of a real life entity.</a:t>
            </a:r>
          </a:p>
          <a:p>
            <a:pPr>
              <a:lnSpc>
                <a:spcPct val="150000"/>
              </a:lnSpc>
            </a:pPr>
            <a:r>
              <a:rPr lang="en-US" dirty="0"/>
              <a:t>Each real life entity can have its own values for those variables. Since each instance of a class has different values for its variables, these variables are called </a:t>
            </a:r>
            <a:r>
              <a:rPr lang="en-US" b="1" dirty="0"/>
              <a:t>instance variables</a:t>
            </a:r>
            <a:r>
              <a:rPr lang="en-US" dirty="0"/>
              <a:t>.</a:t>
            </a:r>
          </a:p>
          <a:p>
            <a:pPr>
              <a:lnSpc>
                <a:spcPct val="150000"/>
              </a:lnSpc>
            </a:pPr>
            <a:r>
              <a:rPr lang="en-US" dirty="0"/>
              <a:t>Each instance variable has a data type associated with it. In the given code, </a:t>
            </a:r>
            <a:r>
              <a:rPr lang="en-US" b="1" dirty="0"/>
              <a:t>String </a:t>
            </a:r>
            <a:r>
              <a:rPr lang="en-US" dirty="0"/>
              <a:t>and </a:t>
            </a:r>
            <a:r>
              <a:rPr lang="en-US" b="1" dirty="0"/>
              <a:t>long </a:t>
            </a:r>
            <a:r>
              <a:rPr lang="en-US" dirty="0"/>
              <a:t>are the data types used.</a:t>
            </a:r>
          </a:p>
          <a:p>
            <a:pPr>
              <a:lnSpc>
                <a:spcPct val="150000"/>
              </a:lnSpc>
            </a:pPr>
            <a:endParaRPr lang="en-IN" dirty="0"/>
          </a:p>
        </p:txBody>
      </p:sp>
    </p:spTree>
    <p:extLst>
      <p:ext uri="{BB962C8B-B14F-4D97-AF65-F5344CB8AC3E}">
        <p14:creationId xmlns:p14="http://schemas.microsoft.com/office/powerpoint/2010/main" val="28109792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1DAE1-0197-14E9-5B19-ED2F5513B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4E3C08-0B57-E6CF-268A-267E8D8ACB2C}"/>
              </a:ext>
            </a:extLst>
          </p:cNvPr>
          <p:cNvSpPr>
            <a:spLocks noGrp="1"/>
          </p:cNvSpPr>
          <p:nvPr>
            <p:ph type="title"/>
          </p:nvPr>
        </p:nvSpPr>
        <p:spPr>
          <a:xfrm>
            <a:off x="685800" y="764373"/>
            <a:ext cx="10820400" cy="1293028"/>
          </a:xfrm>
        </p:spPr>
        <p:txBody>
          <a:bodyPr/>
          <a:lstStyle/>
          <a:p>
            <a:pPr algn="ctr"/>
            <a:r>
              <a:rPr lang="en-IN" b="1" dirty="0"/>
              <a:t>METHODS</a:t>
            </a:r>
          </a:p>
        </p:txBody>
      </p:sp>
      <p:sp>
        <p:nvSpPr>
          <p:cNvPr id="3" name="Content Placeholder 2">
            <a:extLst>
              <a:ext uri="{FF2B5EF4-FFF2-40B4-BE49-F238E27FC236}">
                <a16:creationId xmlns:a16="http://schemas.microsoft.com/office/drawing/2014/main" id="{73434892-6653-6DCA-A710-E3A1BC81A880}"/>
              </a:ext>
            </a:extLst>
          </p:cNvPr>
          <p:cNvSpPr>
            <a:spLocks noGrp="1"/>
          </p:cNvSpPr>
          <p:nvPr>
            <p:ph idx="1"/>
          </p:nvPr>
        </p:nvSpPr>
        <p:spPr/>
        <p:txBody>
          <a:bodyPr/>
          <a:lstStyle/>
          <a:p>
            <a:r>
              <a:rPr lang="en-US" b="1" dirty="0"/>
              <a:t>Methods</a:t>
            </a:r>
            <a:r>
              <a:rPr lang="en-US" dirty="0"/>
              <a:t> are the set of instructions which define the behaviors of the class.</a:t>
            </a:r>
          </a:p>
          <a:p>
            <a:r>
              <a:rPr lang="en-US" dirty="0"/>
              <a:t>It is used to implement a specific functionality. In Java, every method must be part of some class. </a:t>
            </a:r>
            <a:endParaRPr lang="en-IN" dirty="0"/>
          </a:p>
        </p:txBody>
      </p:sp>
      <p:pic>
        <p:nvPicPr>
          <p:cNvPr id="5" name="Picture 4">
            <a:extLst>
              <a:ext uri="{FF2B5EF4-FFF2-40B4-BE49-F238E27FC236}">
                <a16:creationId xmlns:a16="http://schemas.microsoft.com/office/drawing/2014/main" id="{102FAA91-3DAF-D87E-D03A-42B0B949F066}"/>
              </a:ext>
            </a:extLst>
          </p:cNvPr>
          <p:cNvPicPr>
            <a:picLocks noChangeAspect="1"/>
          </p:cNvPicPr>
          <p:nvPr/>
        </p:nvPicPr>
        <p:blipFill>
          <a:blip r:embed="rId2"/>
          <a:stretch>
            <a:fillRect/>
          </a:stretch>
        </p:blipFill>
        <p:spPr>
          <a:xfrm>
            <a:off x="2422550" y="3429000"/>
            <a:ext cx="6973273" cy="3229426"/>
          </a:xfrm>
          <a:prstGeom prst="rect">
            <a:avLst/>
          </a:prstGeom>
        </p:spPr>
      </p:pic>
    </p:spTree>
    <p:extLst>
      <p:ext uri="{BB962C8B-B14F-4D97-AF65-F5344CB8AC3E}">
        <p14:creationId xmlns:p14="http://schemas.microsoft.com/office/powerpoint/2010/main" val="25503167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CD5E-692D-0EDC-143A-B4999B015243}"/>
              </a:ext>
            </a:extLst>
          </p:cNvPr>
          <p:cNvSpPr>
            <a:spLocks noGrp="1"/>
          </p:cNvSpPr>
          <p:nvPr>
            <p:ph type="title"/>
          </p:nvPr>
        </p:nvSpPr>
        <p:spPr>
          <a:xfrm>
            <a:off x="685800" y="764373"/>
            <a:ext cx="10820400" cy="1293028"/>
          </a:xfrm>
        </p:spPr>
        <p:txBody>
          <a:bodyPr/>
          <a:lstStyle/>
          <a:p>
            <a:pPr algn="ctr"/>
            <a:r>
              <a:rPr lang="en-IN" b="1" dirty="0"/>
              <a:t>methods</a:t>
            </a:r>
          </a:p>
        </p:txBody>
      </p:sp>
      <p:sp>
        <p:nvSpPr>
          <p:cNvPr id="3" name="Content Placeholder 2">
            <a:extLst>
              <a:ext uri="{FF2B5EF4-FFF2-40B4-BE49-F238E27FC236}">
                <a16:creationId xmlns:a16="http://schemas.microsoft.com/office/drawing/2014/main" id="{77F4AC78-A783-C0A3-3630-14E98F233831}"/>
              </a:ext>
            </a:extLst>
          </p:cNvPr>
          <p:cNvSpPr>
            <a:spLocks noGrp="1"/>
          </p:cNvSpPr>
          <p:nvPr>
            <p:ph idx="1"/>
          </p:nvPr>
        </p:nvSpPr>
        <p:spPr/>
        <p:txBody>
          <a:bodyPr>
            <a:normAutofit fontScale="92500" lnSpcReduction="10000"/>
          </a:bodyPr>
          <a:lstStyle/>
          <a:p>
            <a:pPr>
              <a:lnSpc>
                <a:spcPct val="150000"/>
              </a:lnSpc>
            </a:pPr>
            <a:r>
              <a:rPr lang="en-US" b="1" dirty="0"/>
              <a:t>Access modifier </a:t>
            </a:r>
            <a:r>
              <a:rPr lang="en-US" dirty="0"/>
              <a:t>– defines the access type of the method. You will learn more about this later in the course. </a:t>
            </a:r>
          </a:p>
          <a:p>
            <a:pPr>
              <a:lnSpc>
                <a:spcPct val="150000"/>
              </a:lnSpc>
            </a:pPr>
            <a:r>
              <a:rPr lang="en-US" b="1" dirty="0"/>
              <a:t>Return type</a:t>
            </a:r>
            <a:r>
              <a:rPr lang="en-US" dirty="0"/>
              <a:t> – the data type of the value returned by the method or void if nothing is returned </a:t>
            </a:r>
          </a:p>
          <a:p>
            <a:pPr>
              <a:lnSpc>
                <a:spcPct val="150000"/>
              </a:lnSpc>
            </a:pPr>
            <a:r>
              <a:rPr lang="en-US" b="1" dirty="0"/>
              <a:t>Method name</a:t>
            </a:r>
            <a:r>
              <a:rPr lang="en-US" dirty="0"/>
              <a:t> – name of the method </a:t>
            </a:r>
          </a:p>
          <a:p>
            <a:pPr>
              <a:lnSpc>
                <a:spcPct val="150000"/>
              </a:lnSpc>
            </a:pPr>
            <a:r>
              <a:rPr lang="en-US" b="1" dirty="0"/>
              <a:t>Parameters </a:t>
            </a:r>
            <a:r>
              <a:rPr lang="en-US" dirty="0"/>
              <a:t>– comma separated input values passed to the method, should be () if no parameters are passed </a:t>
            </a:r>
          </a:p>
          <a:p>
            <a:pPr>
              <a:lnSpc>
                <a:spcPct val="150000"/>
              </a:lnSpc>
            </a:pPr>
            <a:r>
              <a:rPr lang="en-US" b="1" dirty="0"/>
              <a:t>Method body</a:t>
            </a:r>
            <a:r>
              <a:rPr lang="en-US" dirty="0"/>
              <a:t> – the code that defines the functionality of the method </a:t>
            </a:r>
          </a:p>
          <a:p>
            <a:pPr>
              <a:lnSpc>
                <a:spcPct val="150000"/>
              </a:lnSpc>
            </a:pPr>
            <a:endParaRPr lang="en-IN" dirty="0"/>
          </a:p>
        </p:txBody>
      </p:sp>
    </p:spTree>
    <p:extLst>
      <p:ext uri="{BB962C8B-B14F-4D97-AF65-F5344CB8AC3E}">
        <p14:creationId xmlns:p14="http://schemas.microsoft.com/office/powerpoint/2010/main" val="6475143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2F27A-31F4-4DD0-4462-E817FB44C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8D41C-E4D6-C981-C72F-EC21873984CC}"/>
              </a:ext>
            </a:extLst>
          </p:cNvPr>
          <p:cNvSpPr>
            <a:spLocks noGrp="1"/>
          </p:cNvSpPr>
          <p:nvPr>
            <p:ph type="title"/>
          </p:nvPr>
        </p:nvSpPr>
        <p:spPr>
          <a:xfrm>
            <a:off x="685800" y="78659"/>
            <a:ext cx="10820400" cy="1219200"/>
          </a:xfrm>
        </p:spPr>
        <p:txBody>
          <a:bodyPr>
            <a:normAutofit/>
          </a:bodyPr>
          <a:lstStyle/>
          <a:p>
            <a:pPr algn="ctr"/>
            <a:r>
              <a:rPr lang="en-IN" b="1" dirty="0"/>
              <a:t>EXAMPLE</a:t>
            </a:r>
          </a:p>
        </p:txBody>
      </p:sp>
      <p:sp>
        <p:nvSpPr>
          <p:cNvPr id="3" name="Content Placeholder 2">
            <a:extLst>
              <a:ext uri="{FF2B5EF4-FFF2-40B4-BE49-F238E27FC236}">
                <a16:creationId xmlns:a16="http://schemas.microsoft.com/office/drawing/2014/main" id="{AA557C29-87B1-E4C3-5023-366DA5EE79FD}"/>
              </a:ext>
            </a:extLst>
          </p:cNvPr>
          <p:cNvSpPr>
            <a:spLocks noGrp="1"/>
          </p:cNvSpPr>
          <p:nvPr>
            <p:ph idx="1"/>
          </p:nvPr>
        </p:nvSpPr>
        <p:spPr>
          <a:xfrm>
            <a:off x="685800" y="1022555"/>
            <a:ext cx="10820400" cy="5555227"/>
          </a:xfrm>
        </p:spPr>
        <p:txBody>
          <a:bodyPr>
            <a:normAutofit lnSpcReduction="10000"/>
          </a:bodyPr>
          <a:lstStyle/>
          <a:p>
            <a:pPr marL="0" indent="0">
              <a:buNone/>
            </a:pPr>
            <a:endParaRPr lang="en-IN" sz="1600" dirty="0"/>
          </a:p>
          <a:p>
            <a:pPr marL="0" indent="0">
              <a:buNone/>
            </a:pPr>
            <a:r>
              <a:rPr lang="en-IN" sz="1600" dirty="0"/>
              <a:t>class Customer {</a:t>
            </a:r>
          </a:p>
          <a:p>
            <a:pPr marL="0" indent="0">
              <a:buNone/>
            </a:pPr>
            <a:r>
              <a:rPr lang="en-IN" sz="1600" dirty="0"/>
              <a:t>	public String </a:t>
            </a:r>
            <a:r>
              <a:rPr lang="en-IN" sz="1600" dirty="0" err="1"/>
              <a:t>customerId</a:t>
            </a:r>
            <a:r>
              <a:rPr lang="en-IN" sz="1600" dirty="0"/>
              <a:t>;</a:t>
            </a:r>
          </a:p>
          <a:p>
            <a:pPr marL="0" indent="0">
              <a:buNone/>
            </a:pPr>
            <a:r>
              <a:rPr lang="en-IN" sz="1600" dirty="0"/>
              <a:t>	public String </a:t>
            </a:r>
            <a:r>
              <a:rPr lang="en-IN" sz="1600" dirty="0" err="1"/>
              <a:t>customerName</a:t>
            </a:r>
            <a:r>
              <a:rPr lang="en-IN" sz="1600" dirty="0"/>
              <a:t>;</a:t>
            </a:r>
          </a:p>
          <a:p>
            <a:pPr marL="0" indent="0">
              <a:buNone/>
            </a:pPr>
            <a:r>
              <a:rPr lang="en-IN" sz="1600" dirty="0"/>
              <a:t>	public long </a:t>
            </a:r>
            <a:r>
              <a:rPr lang="en-IN" sz="1600" dirty="0" err="1"/>
              <a:t>contactNumber</a:t>
            </a:r>
            <a:r>
              <a:rPr lang="en-IN" sz="1600" dirty="0"/>
              <a:t>;</a:t>
            </a:r>
          </a:p>
          <a:p>
            <a:pPr marL="0" indent="0">
              <a:buNone/>
            </a:pPr>
            <a:r>
              <a:rPr lang="en-IN" sz="1600" dirty="0"/>
              <a:t>	public String address;</a:t>
            </a:r>
          </a:p>
          <a:p>
            <a:pPr marL="0" indent="0">
              <a:buNone/>
            </a:pPr>
            <a:r>
              <a:rPr lang="en-IN" sz="1600" dirty="0"/>
              <a:t>	public void </a:t>
            </a:r>
            <a:r>
              <a:rPr lang="en-IN" sz="1600" dirty="0" err="1"/>
              <a:t>displayCustomerDetails</a:t>
            </a:r>
            <a:r>
              <a:rPr lang="en-IN" sz="1600" dirty="0"/>
              <a:t>() {</a:t>
            </a:r>
          </a:p>
          <a:p>
            <a:pPr marL="0" indent="0">
              <a:buNone/>
            </a:pPr>
            <a:r>
              <a:rPr lang="en-IN" sz="1600" dirty="0"/>
              <a:t>		</a:t>
            </a:r>
            <a:r>
              <a:rPr lang="en-IN" sz="1600" dirty="0" err="1"/>
              <a:t>System.out.println</a:t>
            </a:r>
            <a:r>
              <a:rPr lang="en-IN" sz="1600" dirty="0"/>
              <a:t>("Displaying customer details \n***********");</a:t>
            </a:r>
          </a:p>
          <a:p>
            <a:pPr marL="0" indent="0">
              <a:buNone/>
            </a:pPr>
            <a:r>
              <a:rPr lang="en-IN" sz="1600" dirty="0"/>
              <a:t>		</a:t>
            </a:r>
            <a:r>
              <a:rPr lang="en-IN" sz="1600" dirty="0" err="1"/>
              <a:t>System.out.println</a:t>
            </a:r>
            <a:r>
              <a:rPr lang="en-IN" sz="1600" dirty="0"/>
              <a:t>("Customer Id : " + </a:t>
            </a:r>
            <a:r>
              <a:rPr lang="en-IN" sz="1600" dirty="0" err="1"/>
              <a:t>customerId</a:t>
            </a:r>
            <a:r>
              <a:rPr lang="en-IN" sz="1600" dirty="0"/>
              <a:t>);</a:t>
            </a:r>
          </a:p>
          <a:p>
            <a:pPr marL="0" indent="0">
              <a:buNone/>
            </a:pPr>
            <a:r>
              <a:rPr lang="en-IN" sz="1600" dirty="0"/>
              <a:t>		</a:t>
            </a:r>
            <a:r>
              <a:rPr lang="en-IN" sz="1600" dirty="0" err="1"/>
              <a:t>System.out.println</a:t>
            </a:r>
            <a:r>
              <a:rPr lang="en-IN" sz="1600" dirty="0"/>
              <a:t>("Customer Name : " + </a:t>
            </a:r>
            <a:r>
              <a:rPr lang="en-IN" sz="1600" dirty="0" err="1"/>
              <a:t>customerName</a:t>
            </a:r>
            <a:r>
              <a:rPr lang="en-IN" sz="1600" dirty="0"/>
              <a:t>);</a:t>
            </a:r>
          </a:p>
          <a:p>
            <a:pPr marL="0" indent="0">
              <a:buNone/>
            </a:pPr>
            <a:r>
              <a:rPr lang="en-IN" sz="1600" dirty="0"/>
              <a:t>		</a:t>
            </a:r>
            <a:r>
              <a:rPr lang="en-IN" sz="1600" dirty="0" err="1"/>
              <a:t>System.out.println</a:t>
            </a:r>
            <a:r>
              <a:rPr lang="en-IN" sz="1600" dirty="0"/>
              <a:t>("Contact Number : " + </a:t>
            </a:r>
            <a:r>
              <a:rPr lang="en-IN" sz="1600" dirty="0" err="1"/>
              <a:t>contactNumber</a:t>
            </a:r>
            <a:r>
              <a:rPr lang="en-IN" sz="1600" dirty="0"/>
              <a:t>);</a:t>
            </a:r>
          </a:p>
          <a:p>
            <a:pPr marL="0" indent="0">
              <a:buNone/>
            </a:pPr>
            <a:r>
              <a:rPr lang="en-IN" sz="1600" dirty="0"/>
              <a:t>		</a:t>
            </a:r>
            <a:r>
              <a:rPr lang="en-IN" sz="1600" dirty="0" err="1"/>
              <a:t>System.out.println</a:t>
            </a:r>
            <a:r>
              <a:rPr lang="en-IN" sz="1600" dirty="0"/>
              <a:t>("Address : " + address);</a:t>
            </a:r>
          </a:p>
          <a:p>
            <a:pPr marL="0" indent="0">
              <a:buNone/>
            </a:pPr>
            <a:r>
              <a:rPr lang="en-IN" sz="1600" dirty="0"/>
              <a:t>		</a:t>
            </a:r>
            <a:r>
              <a:rPr lang="en-IN" sz="1600" dirty="0" err="1"/>
              <a:t>System.out.println</a:t>
            </a:r>
            <a:r>
              <a:rPr lang="en-IN" sz="1600" dirty="0"/>
              <a:t>();</a:t>
            </a:r>
          </a:p>
          <a:p>
            <a:pPr marL="0" indent="0">
              <a:buNone/>
            </a:pPr>
            <a:r>
              <a:rPr lang="en-IN" sz="1600" dirty="0"/>
              <a:t>}}</a:t>
            </a:r>
          </a:p>
          <a:p>
            <a:pPr marL="0" indent="0">
              <a:buNone/>
            </a:pPr>
            <a:r>
              <a:rPr lang="en-US" sz="1600" b="1" dirty="0" err="1"/>
              <a:t>displayCustomerDetails</a:t>
            </a:r>
            <a:r>
              <a:rPr lang="en-US" sz="1600" b="1" dirty="0"/>
              <a:t>()</a:t>
            </a:r>
            <a:r>
              <a:rPr lang="en-US" sz="1600" dirty="0"/>
              <a:t> is the method that represents a behavior of displaying details of the customer.</a:t>
            </a:r>
          </a:p>
          <a:p>
            <a:pPr marL="0" indent="0">
              <a:buNone/>
            </a:pPr>
            <a:br>
              <a:rPr lang="en-US" sz="1600" dirty="0"/>
            </a:br>
            <a:endParaRPr lang="en-IN" sz="1600" dirty="0"/>
          </a:p>
          <a:p>
            <a:pPr marL="0" indent="0">
              <a:buNone/>
            </a:pPr>
            <a:endParaRPr lang="en-IN" sz="1600" dirty="0"/>
          </a:p>
        </p:txBody>
      </p:sp>
    </p:spTree>
    <p:extLst>
      <p:ext uri="{BB962C8B-B14F-4D97-AF65-F5344CB8AC3E}">
        <p14:creationId xmlns:p14="http://schemas.microsoft.com/office/powerpoint/2010/main" val="359906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44004-C68C-D3F6-7C6B-489FB7A54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069F58-90A0-773B-71CA-E817484CE349}"/>
              </a:ext>
            </a:extLst>
          </p:cNvPr>
          <p:cNvSpPr>
            <a:spLocks noGrp="1"/>
          </p:cNvSpPr>
          <p:nvPr>
            <p:ph type="title"/>
          </p:nvPr>
        </p:nvSpPr>
        <p:spPr>
          <a:xfrm>
            <a:off x="685800" y="764373"/>
            <a:ext cx="10820400" cy="1293028"/>
          </a:xfrm>
        </p:spPr>
        <p:txBody>
          <a:bodyPr/>
          <a:lstStyle/>
          <a:p>
            <a:pPr algn="ctr"/>
            <a:r>
              <a:rPr lang="en-IN" b="1" dirty="0"/>
              <a:t>DEFINITION OF OOP</a:t>
            </a:r>
          </a:p>
        </p:txBody>
      </p:sp>
      <p:graphicFrame>
        <p:nvGraphicFramePr>
          <p:cNvPr id="5" name="Content Placeholder 2">
            <a:extLst>
              <a:ext uri="{FF2B5EF4-FFF2-40B4-BE49-F238E27FC236}">
                <a16:creationId xmlns:a16="http://schemas.microsoft.com/office/drawing/2014/main" id="{E7302049-6D40-4E00-DAC8-DE3C9D71B5BD}"/>
              </a:ext>
            </a:extLst>
          </p:cNvPr>
          <p:cNvGraphicFramePr>
            <a:graphicFrameLocks noGrp="1"/>
          </p:cNvGraphicFramePr>
          <p:nvPr>
            <p:ph idx="1"/>
            <p:extLst>
              <p:ext uri="{D42A27DB-BD31-4B8C-83A1-F6EECF244321}">
                <p14:modId xmlns:p14="http://schemas.microsoft.com/office/powerpoint/2010/main" val="3366863952"/>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69848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37E6-2E25-1225-E9EE-617129174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C338D-487D-89DC-A2C6-913A42E81715}"/>
              </a:ext>
            </a:extLst>
          </p:cNvPr>
          <p:cNvSpPr>
            <a:spLocks noGrp="1"/>
          </p:cNvSpPr>
          <p:nvPr>
            <p:ph type="title"/>
          </p:nvPr>
        </p:nvSpPr>
        <p:spPr>
          <a:xfrm>
            <a:off x="685800" y="764373"/>
            <a:ext cx="10820400" cy="1293028"/>
          </a:xfrm>
        </p:spPr>
        <p:txBody>
          <a:bodyPr/>
          <a:lstStyle/>
          <a:p>
            <a:pPr algn="ctr"/>
            <a:r>
              <a:rPr lang="en-IN" b="1" dirty="0"/>
              <a:t>OBJECT CREATION</a:t>
            </a:r>
          </a:p>
        </p:txBody>
      </p:sp>
      <p:sp>
        <p:nvSpPr>
          <p:cNvPr id="3" name="Content Placeholder 2">
            <a:extLst>
              <a:ext uri="{FF2B5EF4-FFF2-40B4-BE49-F238E27FC236}">
                <a16:creationId xmlns:a16="http://schemas.microsoft.com/office/drawing/2014/main" id="{C0ED4037-3AA4-BFB5-4AC6-869D68CE28C7}"/>
              </a:ext>
            </a:extLst>
          </p:cNvPr>
          <p:cNvSpPr>
            <a:spLocks noGrp="1"/>
          </p:cNvSpPr>
          <p:nvPr>
            <p:ph idx="1"/>
          </p:nvPr>
        </p:nvSpPr>
        <p:spPr>
          <a:xfrm>
            <a:off x="685800" y="2194560"/>
            <a:ext cx="10820400" cy="4275066"/>
          </a:xfrm>
        </p:spPr>
        <p:txBody>
          <a:bodyPr>
            <a:normAutofit fontScale="92500"/>
          </a:bodyPr>
          <a:lstStyle/>
          <a:p>
            <a:pPr>
              <a:lnSpc>
                <a:spcPct val="150000"/>
              </a:lnSpc>
            </a:pPr>
            <a:r>
              <a:rPr lang="en-US" dirty="0"/>
              <a:t>Once the class is ready, the next step is to create instances of the class which can represent real life entities. These instances are called as </a:t>
            </a:r>
            <a:r>
              <a:rPr lang="en-US" b="1" dirty="0"/>
              <a:t>objects </a:t>
            </a:r>
            <a:r>
              <a:rPr lang="en-US" dirty="0"/>
              <a:t>of the class.</a:t>
            </a:r>
          </a:p>
          <a:p>
            <a:pPr>
              <a:lnSpc>
                <a:spcPct val="150000"/>
              </a:lnSpc>
            </a:pPr>
            <a:r>
              <a:rPr lang="en-US" dirty="0"/>
              <a:t>An </a:t>
            </a:r>
            <a:r>
              <a:rPr lang="en-US" b="1" dirty="0"/>
              <a:t>object</a:t>
            </a:r>
            <a:r>
              <a:rPr lang="en-US" dirty="0"/>
              <a:t> is an instance of a class</a:t>
            </a:r>
          </a:p>
          <a:p>
            <a:pPr>
              <a:lnSpc>
                <a:spcPct val="150000"/>
              </a:lnSpc>
            </a:pPr>
            <a:r>
              <a:rPr lang="en-US" dirty="0"/>
              <a:t>An object holds data for every instance variable of a class</a:t>
            </a:r>
          </a:p>
          <a:p>
            <a:pPr>
              <a:lnSpc>
                <a:spcPct val="150000"/>
              </a:lnSpc>
            </a:pPr>
            <a:r>
              <a:rPr lang="en-US" dirty="0"/>
              <a:t>It allows us to use the instance variables and methods specified in the class</a:t>
            </a:r>
          </a:p>
          <a:p>
            <a:pPr>
              <a:lnSpc>
                <a:spcPct val="150000"/>
              </a:lnSpc>
            </a:pPr>
            <a:r>
              <a:rPr lang="en-US" dirty="0"/>
              <a:t>Any number of objects can be created for a class</a:t>
            </a:r>
          </a:p>
          <a:p>
            <a:pPr>
              <a:lnSpc>
                <a:spcPct val="150000"/>
              </a:lnSpc>
            </a:pPr>
            <a:r>
              <a:rPr lang="en-US" dirty="0"/>
              <a:t>In Java, an object of a class is created using the </a:t>
            </a:r>
            <a:r>
              <a:rPr lang="en-US" b="1" dirty="0"/>
              <a:t>new</a:t>
            </a:r>
            <a:r>
              <a:rPr lang="en-US" dirty="0"/>
              <a:t> keyword.</a:t>
            </a:r>
          </a:p>
          <a:p>
            <a:pPr>
              <a:lnSpc>
                <a:spcPct val="150000"/>
              </a:lnSpc>
            </a:pPr>
            <a:endParaRPr lang="en-IN" dirty="0"/>
          </a:p>
        </p:txBody>
      </p:sp>
    </p:spTree>
    <p:extLst>
      <p:ext uri="{BB962C8B-B14F-4D97-AF65-F5344CB8AC3E}">
        <p14:creationId xmlns:p14="http://schemas.microsoft.com/office/powerpoint/2010/main" val="28807827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A2F6-0FCE-B448-E74E-46943CB93C43}"/>
              </a:ext>
            </a:extLst>
          </p:cNvPr>
          <p:cNvSpPr>
            <a:spLocks noGrp="1"/>
          </p:cNvSpPr>
          <p:nvPr>
            <p:ph type="title"/>
          </p:nvPr>
        </p:nvSpPr>
        <p:spPr>
          <a:xfrm>
            <a:off x="685800" y="793869"/>
            <a:ext cx="10820400" cy="1293028"/>
          </a:xfrm>
        </p:spPr>
        <p:txBody>
          <a:bodyPr/>
          <a:lstStyle/>
          <a:p>
            <a:pPr algn="ctr"/>
            <a:r>
              <a:rPr lang="en-IN" b="1" dirty="0"/>
              <a:t>EXAMPLE(CONTD..,)</a:t>
            </a:r>
            <a:endParaRPr lang="en-IN" dirty="0"/>
          </a:p>
        </p:txBody>
      </p:sp>
      <p:sp>
        <p:nvSpPr>
          <p:cNvPr id="3" name="Content Placeholder 2">
            <a:extLst>
              <a:ext uri="{FF2B5EF4-FFF2-40B4-BE49-F238E27FC236}">
                <a16:creationId xmlns:a16="http://schemas.microsoft.com/office/drawing/2014/main" id="{1474D06D-F9F9-2C08-8C2C-4C49D04E6C73}"/>
              </a:ext>
            </a:extLst>
          </p:cNvPr>
          <p:cNvSpPr>
            <a:spLocks noGrp="1"/>
          </p:cNvSpPr>
          <p:nvPr>
            <p:ph idx="1"/>
          </p:nvPr>
        </p:nvSpPr>
        <p:spPr/>
        <p:txBody>
          <a:bodyPr>
            <a:normAutofit fontScale="85000" lnSpcReduction="20000"/>
          </a:bodyPr>
          <a:lstStyle/>
          <a:p>
            <a:pPr marL="0" indent="0">
              <a:lnSpc>
                <a:spcPct val="150000"/>
              </a:lnSpc>
              <a:buNone/>
            </a:pPr>
            <a:r>
              <a:rPr lang="en-IN" dirty="0"/>
              <a:t>public static void main(String </a:t>
            </a:r>
            <a:r>
              <a:rPr lang="en-IN" dirty="0" err="1"/>
              <a:t>args</a:t>
            </a:r>
            <a:r>
              <a:rPr lang="en-IN" dirty="0"/>
              <a:t>[]) {</a:t>
            </a:r>
          </a:p>
          <a:p>
            <a:pPr marL="0" indent="0">
              <a:lnSpc>
                <a:spcPct val="150000"/>
              </a:lnSpc>
              <a:buNone/>
            </a:pPr>
            <a:r>
              <a:rPr lang="en-IN" b="1" dirty="0"/>
              <a:t>Customer </a:t>
            </a:r>
            <a:r>
              <a:rPr lang="en-IN" b="1" dirty="0" err="1"/>
              <a:t>customer</a:t>
            </a:r>
            <a:r>
              <a:rPr lang="en-IN" b="1" dirty="0"/>
              <a:t> = new Customer();    //Object Creation</a:t>
            </a:r>
          </a:p>
          <a:p>
            <a:pPr marL="0" indent="0">
              <a:lnSpc>
                <a:spcPct val="150000"/>
              </a:lnSpc>
              <a:buNone/>
            </a:pPr>
            <a:r>
              <a:rPr lang="en-IN" dirty="0" err="1"/>
              <a:t>customer.customerId</a:t>
            </a:r>
            <a:r>
              <a:rPr lang="en-IN" dirty="0"/>
              <a:t> = "C101";</a:t>
            </a:r>
          </a:p>
          <a:p>
            <a:pPr marL="0" indent="0">
              <a:lnSpc>
                <a:spcPct val="150000"/>
              </a:lnSpc>
              <a:buNone/>
            </a:pPr>
            <a:r>
              <a:rPr lang="en-IN" dirty="0" err="1"/>
              <a:t>customer.customerName</a:t>
            </a:r>
            <a:r>
              <a:rPr lang="en-IN" dirty="0"/>
              <a:t> = "Stephen Abram";</a:t>
            </a:r>
          </a:p>
          <a:p>
            <a:pPr marL="0" indent="0">
              <a:lnSpc>
                <a:spcPct val="150000"/>
              </a:lnSpc>
              <a:buNone/>
            </a:pPr>
            <a:r>
              <a:rPr lang="en-IN" dirty="0" err="1"/>
              <a:t>customer.contactNumber</a:t>
            </a:r>
            <a:r>
              <a:rPr lang="en-IN" dirty="0"/>
              <a:t> = 7856341287L;</a:t>
            </a:r>
          </a:p>
          <a:p>
            <a:pPr marL="0" indent="0">
              <a:lnSpc>
                <a:spcPct val="150000"/>
              </a:lnSpc>
              <a:buNone/>
            </a:pPr>
            <a:r>
              <a:rPr lang="en-IN" dirty="0" err="1"/>
              <a:t>customer.address</a:t>
            </a:r>
            <a:r>
              <a:rPr lang="en-IN" dirty="0"/>
              <a:t> = "D089, St. Louis Street, Springfield, 62729";</a:t>
            </a:r>
          </a:p>
          <a:p>
            <a:pPr marL="0" indent="0">
              <a:lnSpc>
                <a:spcPct val="150000"/>
              </a:lnSpc>
              <a:buNone/>
            </a:pPr>
            <a:r>
              <a:rPr lang="en-IN" dirty="0" err="1"/>
              <a:t>customer.displayCustomerDetails</a:t>
            </a:r>
            <a:r>
              <a:rPr lang="en-IN" dirty="0"/>
              <a:t>();</a:t>
            </a:r>
          </a:p>
          <a:p>
            <a:pPr marL="0" indent="0">
              <a:lnSpc>
                <a:spcPct val="150000"/>
              </a:lnSpc>
              <a:buNone/>
            </a:pPr>
            <a:r>
              <a:rPr lang="en-IN" dirty="0"/>
              <a:t>}</a:t>
            </a:r>
          </a:p>
          <a:p>
            <a:pPr marL="0" indent="0">
              <a:lnSpc>
                <a:spcPct val="150000"/>
              </a:lnSpc>
              <a:buNone/>
            </a:pPr>
            <a:endParaRPr lang="en-IN" dirty="0"/>
          </a:p>
        </p:txBody>
      </p:sp>
    </p:spTree>
    <p:extLst>
      <p:ext uri="{BB962C8B-B14F-4D97-AF65-F5344CB8AC3E}">
        <p14:creationId xmlns:p14="http://schemas.microsoft.com/office/powerpoint/2010/main" val="6876109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97486-7DC0-6345-1E0A-203ED7207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8156D-6D25-396F-2DB6-B9992082B78D}"/>
              </a:ext>
            </a:extLst>
          </p:cNvPr>
          <p:cNvSpPr>
            <a:spLocks noGrp="1"/>
          </p:cNvSpPr>
          <p:nvPr>
            <p:ph type="title"/>
          </p:nvPr>
        </p:nvSpPr>
        <p:spPr>
          <a:xfrm>
            <a:off x="685800" y="764373"/>
            <a:ext cx="10820400" cy="1293028"/>
          </a:xfrm>
        </p:spPr>
        <p:txBody>
          <a:bodyPr/>
          <a:lstStyle/>
          <a:p>
            <a:pPr algn="ctr"/>
            <a:r>
              <a:rPr lang="en-IN" b="1" dirty="0"/>
              <a:t>Contd..,</a:t>
            </a:r>
          </a:p>
        </p:txBody>
      </p:sp>
      <p:sp>
        <p:nvSpPr>
          <p:cNvPr id="3" name="Content Placeholder 2">
            <a:extLst>
              <a:ext uri="{FF2B5EF4-FFF2-40B4-BE49-F238E27FC236}">
                <a16:creationId xmlns:a16="http://schemas.microsoft.com/office/drawing/2014/main" id="{DEC84E63-7C61-F6C1-B9F3-471E32458894}"/>
              </a:ext>
            </a:extLst>
          </p:cNvPr>
          <p:cNvSpPr>
            <a:spLocks noGrp="1"/>
          </p:cNvSpPr>
          <p:nvPr>
            <p:ph idx="1"/>
          </p:nvPr>
        </p:nvSpPr>
        <p:spPr/>
        <p:txBody>
          <a:bodyPr>
            <a:normAutofit fontScale="92500" lnSpcReduction="10000"/>
          </a:bodyPr>
          <a:lstStyle/>
          <a:p>
            <a:pPr algn="just">
              <a:lnSpc>
                <a:spcPct val="150000"/>
              </a:lnSpc>
            </a:pPr>
            <a:r>
              <a:rPr lang="en-US" dirty="0"/>
              <a:t>The new keyword is responsible for creation of the object and having memory allocated for it.</a:t>
            </a:r>
          </a:p>
          <a:p>
            <a:pPr algn="just">
              <a:lnSpc>
                <a:spcPct val="150000"/>
              </a:lnSpc>
            </a:pPr>
            <a:r>
              <a:rPr lang="en-US" dirty="0"/>
              <a:t>Variables referring to objects are called </a:t>
            </a:r>
            <a:r>
              <a:rPr lang="en-US" b="1" dirty="0"/>
              <a:t>reference variables</a:t>
            </a:r>
            <a:r>
              <a:rPr lang="en-US" dirty="0"/>
              <a:t>. In the above code, </a:t>
            </a:r>
            <a:r>
              <a:rPr lang="en-US" b="1" dirty="0"/>
              <a:t>customer </a:t>
            </a:r>
            <a:r>
              <a:rPr lang="en-US" dirty="0"/>
              <a:t>is a reference variable.</a:t>
            </a:r>
          </a:p>
          <a:p>
            <a:pPr algn="just">
              <a:lnSpc>
                <a:spcPct val="150000"/>
              </a:lnSpc>
            </a:pPr>
            <a:r>
              <a:rPr lang="en-US" dirty="0"/>
              <a:t>Instance variables are automatically initialized to the default value of the data type during object creation.</a:t>
            </a:r>
          </a:p>
          <a:p>
            <a:pPr algn="just">
              <a:lnSpc>
                <a:spcPct val="150000"/>
              </a:lnSpc>
            </a:pPr>
            <a:r>
              <a:rPr lang="en-US" dirty="0"/>
              <a:t>Once an object is created, the object's methods and attributes can be invoked using the "." operator depending upon the access modifier as shown above.</a:t>
            </a:r>
          </a:p>
          <a:p>
            <a:pPr algn="just">
              <a:lnSpc>
                <a:spcPct val="150000"/>
              </a:lnSpc>
            </a:pPr>
            <a:endParaRPr lang="en-IN" dirty="0"/>
          </a:p>
        </p:txBody>
      </p:sp>
    </p:spTree>
    <p:extLst>
      <p:ext uri="{BB962C8B-B14F-4D97-AF65-F5344CB8AC3E}">
        <p14:creationId xmlns:p14="http://schemas.microsoft.com/office/powerpoint/2010/main" val="24103235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4F98C-F95B-6598-2880-C5C0F7F14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97DD8-F6BC-B2A8-0ACC-246A14BD6A2D}"/>
              </a:ext>
            </a:extLst>
          </p:cNvPr>
          <p:cNvSpPr>
            <a:spLocks noGrp="1"/>
          </p:cNvSpPr>
          <p:nvPr>
            <p:ph type="title"/>
          </p:nvPr>
        </p:nvSpPr>
        <p:spPr>
          <a:xfrm>
            <a:off x="685800" y="764373"/>
            <a:ext cx="10820400" cy="592479"/>
          </a:xfrm>
        </p:spPr>
        <p:txBody>
          <a:bodyPr>
            <a:normAutofit fontScale="90000"/>
          </a:bodyPr>
          <a:lstStyle/>
          <a:p>
            <a:pPr algn="ctr"/>
            <a:r>
              <a:rPr lang="en-IN" b="1" dirty="0"/>
              <a:t>METHODS WITH PARAMETER</a:t>
            </a:r>
          </a:p>
        </p:txBody>
      </p:sp>
      <p:sp>
        <p:nvSpPr>
          <p:cNvPr id="3" name="Content Placeholder 2">
            <a:extLst>
              <a:ext uri="{FF2B5EF4-FFF2-40B4-BE49-F238E27FC236}">
                <a16:creationId xmlns:a16="http://schemas.microsoft.com/office/drawing/2014/main" id="{17744BFD-CCA0-82D3-F410-8C0BAE006CCA}"/>
              </a:ext>
            </a:extLst>
          </p:cNvPr>
          <p:cNvSpPr>
            <a:spLocks noGrp="1"/>
          </p:cNvSpPr>
          <p:nvPr>
            <p:ph idx="1"/>
          </p:nvPr>
        </p:nvSpPr>
        <p:spPr>
          <a:xfrm>
            <a:off x="685800" y="1799304"/>
            <a:ext cx="10820400" cy="5058696"/>
          </a:xfrm>
        </p:spPr>
        <p:txBody>
          <a:bodyPr>
            <a:normAutofit/>
          </a:bodyPr>
          <a:lstStyle/>
          <a:p>
            <a:r>
              <a:rPr lang="en-US" dirty="0"/>
              <a:t>A method can accept data as arguments or parameters.</a:t>
            </a:r>
          </a:p>
          <a:p>
            <a:pPr marL="457200" lvl="1" indent="0">
              <a:lnSpc>
                <a:spcPct val="150000"/>
              </a:lnSpc>
              <a:buNone/>
            </a:pPr>
            <a:r>
              <a:rPr lang="en-IN" b="1" dirty="0"/>
              <a:t>EXAMPLE:</a:t>
            </a:r>
          </a:p>
          <a:p>
            <a:pPr marL="457200" lvl="1" indent="0">
              <a:lnSpc>
                <a:spcPct val="150000"/>
              </a:lnSpc>
              <a:buNone/>
            </a:pPr>
            <a:r>
              <a:rPr lang="en-IN" dirty="0"/>
              <a:t>public void </a:t>
            </a:r>
            <a:r>
              <a:rPr lang="en-IN" dirty="0" err="1"/>
              <a:t>payBill</a:t>
            </a:r>
            <a:r>
              <a:rPr lang="en-IN" dirty="0"/>
              <a:t>(double </a:t>
            </a:r>
            <a:r>
              <a:rPr lang="en-IN" dirty="0" err="1"/>
              <a:t>totalPrice</a:t>
            </a:r>
            <a:r>
              <a:rPr lang="en-IN" dirty="0"/>
              <a:t>, double </a:t>
            </a:r>
            <a:r>
              <a:rPr lang="en-IN" dirty="0" err="1"/>
              <a:t>discountPercentage</a:t>
            </a:r>
            <a:r>
              <a:rPr lang="en-IN" dirty="0"/>
              <a:t>) {</a:t>
            </a:r>
          </a:p>
          <a:p>
            <a:pPr marL="457200" lvl="1" indent="0">
              <a:lnSpc>
                <a:spcPct val="150000"/>
              </a:lnSpc>
              <a:buNone/>
            </a:pPr>
            <a:r>
              <a:rPr lang="en-IN" dirty="0"/>
              <a:t>	</a:t>
            </a:r>
            <a:r>
              <a:rPr lang="en-IN" dirty="0" err="1"/>
              <a:t>System.out.println</a:t>
            </a:r>
            <a:r>
              <a:rPr lang="en-IN" dirty="0"/>
              <a:t>("Calculating final amount to be paid......");</a:t>
            </a:r>
          </a:p>
          <a:p>
            <a:pPr marL="457200" lvl="1" indent="0">
              <a:lnSpc>
                <a:spcPct val="150000"/>
              </a:lnSpc>
              <a:buNone/>
            </a:pPr>
            <a:r>
              <a:rPr lang="en-IN" dirty="0"/>
              <a:t>	double </a:t>
            </a:r>
            <a:r>
              <a:rPr lang="en-IN" dirty="0" err="1"/>
              <a:t>priceAfterDiscount</a:t>
            </a:r>
            <a:r>
              <a:rPr lang="en-IN" dirty="0"/>
              <a:t> = </a:t>
            </a:r>
            <a:r>
              <a:rPr lang="en-IN" dirty="0" err="1"/>
              <a:t>totalPrice</a:t>
            </a:r>
            <a:r>
              <a:rPr lang="en-IN" dirty="0"/>
              <a:t> * (1 - (</a:t>
            </a:r>
            <a:r>
              <a:rPr lang="en-IN" dirty="0" err="1"/>
              <a:t>discountPercentage</a:t>
            </a:r>
            <a:r>
              <a:rPr lang="en-IN" dirty="0"/>
              <a:t> / 100));</a:t>
            </a:r>
          </a:p>
          <a:p>
            <a:pPr marL="457200" lvl="1" indent="0">
              <a:lnSpc>
                <a:spcPct val="150000"/>
              </a:lnSpc>
              <a:buNone/>
            </a:pPr>
            <a:r>
              <a:rPr lang="en-IN" dirty="0"/>
              <a:t>	</a:t>
            </a:r>
            <a:r>
              <a:rPr lang="en-IN" dirty="0" err="1"/>
              <a:t>System.out.println</a:t>
            </a:r>
            <a:r>
              <a:rPr lang="en-IN" dirty="0"/>
              <a:t>("Hi " + </a:t>
            </a:r>
            <a:r>
              <a:rPr lang="en-IN" dirty="0" err="1"/>
              <a:t>customerName</a:t>
            </a:r>
            <a:endParaRPr lang="en-IN" dirty="0"/>
          </a:p>
          <a:p>
            <a:pPr marL="457200" lvl="1" indent="0">
              <a:lnSpc>
                <a:spcPct val="150000"/>
              </a:lnSpc>
              <a:buNone/>
            </a:pPr>
            <a:r>
              <a:rPr lang="en-IN" dirty="0"/>
              <a:t>			+ ", your final bill amount after discount is: "</a:t>
            </a:r>
          </a:p>
          <a:p>
            <a:pPr marL="457200" lvl="1" indent="0">
              <a:lnSpc>
                <a:spcPct val="150000"/>
              </a:lnSpc>
              <a:buNone/>
            </a:pPr>
            <a:r>
              <a:rPr lang="en-IN" dirty="0"/>
              <a:t>			+ (int) (</a:t>
            </a:r>
            <a:r>
              <a:rPr lang="en-IN" dirty="0" err="1"/>
              <a:t>priceAfterDiscount</a:t>
            </a:r>
            <a:r>
              <a:rPr lang="en-IN" dirty="0"/>
              <a:t> * 100) / 100.0);</a:t>
            </a:r>
          </a:p>
          <a:p>
            <a:pPr marL="457200" lvl="1" indent="0">
              <a:lnSpc>
                <a:spcPct val="150000"/>
              </a:lnSpc>
              <a:buNone/>
            </a:pPr>
            <a:r>
              <a:rPr lang="en-IN" dirty="0"/>
              <a:t>}</a:t>
            </a:r>
          </a:p>
          <a:p>
            <a:endParaRPr lang="en-IN" dirty="0"/>
          </a:p>
        </p:txBody>
      </p:sp>
    </p:spTree>
    <p:extLst>
      <p:ext uri="{BB962C8B-B14F-4D97-AF65-F5344CB8AC3E}">
        <p14:creationId xmlns:p14="http://schemas.microsoft.com/office/powerpoint/2010/main" val="1624151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188BE-A8E3-4DC8-4F64-F422E6E7E1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40251-9A93-02E9-6F8C-3787481E68E5}"/>
              </a:ext>
            </a:extLst>
          </p:cNvPr>
          <p:cNvSpPr>
            <a:spLocks noGrp="1"/>
          </p:cNvSpPr>
          <p:nvPr>
            <p:ph type="title"/>
          </p:nvPr>
        </p:nvSpPr>
        <p:spPr>
          <a:xfrm>
            <a:off x="685800" y="764373"/>
            <a:ext cx="10820400" cy="1293028"/>
          </a:xfrm>
        </p:spPr>
        <p:txBody>
          <a:bodyPr/>
          <a:lstStyle/>
          <a:p>
            <a:pPr algn="ctr"/>
            <a:r>
              <a:rPr lang="en-IN" b="1" dirty="0"/>
              <a:t>METHODS WITH PARAMETER</a:t>
            </a:r>
            <a:endParaRPr lang="en-IN" dirty="0"/>
          </a:p>
        </p:txBody>
      </p:sp>
      <p:sp>
        <p:nvSpPr>
          <p:cNvPr id="3" name="Content Placeholder 2">
            <a:extLst>
              <a:ext uri="{FF2B5EF4-FFF2-40B4-BE49-F238E27FC236}">
                <a16:creationId xmlns:a16="http://schemas.microsoft.com/office/drawing/2014/main" id="{B2F09E57-FA41-7781-85D7-50BF6D94A0EA}"/>
              </a:ext>
            </a:extLst>
          </p:cNvPr>
          <p:cNvSpPr>
            <a:spLocks noGrp="1"/>
          </p:cNvSpPr>
          <p:nvPr>
            <p:ph idx="1"/>
          </p:nvPr>
        </p:nvSpPr>
        <p:spPr/>
        <p:txBody>
          <a:bodyPr/>
          <a:lstStyle/>
          <a:p>
            <a:pPr>
              <a:lnSpc>
                <a:spcPct val="200000"/>
              </a:lnSpc>
            </a:pPr>
            <a:r>
              <a:rPr lang="en-US" dirty="0"/>
              <a:t>The values for the arguments need to be passed while calling the method is as shown below in the code. </a:t>
            </a:r>
          </a:p>
          <a:p>
            <a:pPr>
              <a:lnSpc>
                <a:spcPct val="200000"/>
              </a:lnSpc>
            </a:pPr>
            <a:r>
              <a:rPr lang="en-US" dirty="0"/>
              <a:t>The arguments passed while making the method call are known as </a:t>
            </a:r>
            <a:r>
              <a:rPr lang="en-US" b="1" dirty="0"/>
              <a:t>actual parameters</a:t>
            </a:r>
            <a:r>
              <a:rPr lang="en-US" dirty="0"/>
              <a:t> and the arguments present in the method header are known as</a:t>
            </a:r>
            <a:r>
              <a:rPr lang="en-US" b="1" dirty="0"/>
              <a:t> formal parameters</a:t>
            </a:r>
            <a:r>
              <a:rPr lang="en-US" dirty="0"/>
              <a:t>.</a:t>
            </a:r>
            <a:endParaRPr lang="en-IN" dirty="0"/>
          </a:p>
        </p:txBody>
      </p:sp>
    </p:spTree>
    <p:extLst>
      <p:ext uri="{BB962C8B-B14F-4D97-AF65-F5344CB8AC3E}">
        <p14:creationId xmlns:p14="http://schemas.microsoft.com/office/powerpoint/2010/main" val="37602332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DCA4B-DB10-3206-7440-38D476CDCF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2D8E9-BA48-237F-0320-F51C198819F1}"/>
              </a:ext>
            </a:extLst>
          </p:cNvPr>
          <p:cNvSpPr>
            <a:spLocks noGrp="1"/>
          </p:cNvSpPr>
          <p:nvPr>
            <p:ph type="title"/>
          </p:nvPr>
        </p:nvSpPr>
        <p:spPr>
          <a:xfrm>
            <a:off x="685800" y="764373"/>
            <a:ext cx="10820400" cy="1293028"/>
          </a:xfrm>
        </p:spPr>
        <p:txBody>
          <a:bodyPr/>
          <a:lstStyle/>
          <a:p>
            <a:pPr algn="ctr"/>
            <a:r>
              <a:rPr lang="en-IN" b="1" dirty="0"/>
              <a:t>METHODS WITH PARAMETER</a:t>
            </a:r>
            <a:endParaRPr lang="en-IN" dirty="0"/>
          </a:p>
        </p:txBody>
      </p:sp>
      <p:sp>
        <p:nvSpPr>
          <p:cNvPr id="3" name="Content Placeholder 2">
            <a:extLst>
              <a:ext uri="{FF2B5EF4-FFF2-40B4-BE49-F238E27FC236}">
                <a16:creationId xmlns:a16="http://schemas.microsoft.com/office/drawing/2014/main" id="{81E01FA3-B932-AD81-5257-FA6FA90418FA}"/>
              </a:ext>
            </a:extLst>
          </p:cNvPr>
          <p:cNvSpPr>
            <a:spLocks noGrp="1"/>
          </p:cNvSpPr>
          <p:nvPr>
            <p:ph idx="1"/>
          </p:nvPr>
        </p:nvSpPr>
        <p:spPr/>
        <p:txBody>
          <a:bodyPr/>
          <a:lstStyle/>
          <a:p>
            <a:pPr marL="0" indent="0">
              <a:buNone/>
            </a:pPr>
            <a:r>
              <a:rPr lang="en-IN" dirty="0"/>
              <a:t>public static void main(String </a:t>
            </a:r>
            <a:r>
              <a:rPr lang="en-IN" dirty="0" err="1"/>
              <a:t>args</a:t>
            </a:r>
            <a:r>
              <a:rPr lang="en-IN" dirty="0"/>
              <a:t>[]) {</a:t>
            </a:r>
          </a:p>
          <a:p>
            <a:pPr marL="0" indent="0">
              <a:buNone/>
            </a:pPr>
            <a:r>
              <a:rPr lang="en-IN" dirty="0"/>
              <a:t>	Customer </a:t>
            </a:r>
            <a:r>
              <a:rPr lang="en-IN" dirty="0" err="1"/>
              <a:t>customer</a:t>
            </a:r>
            <a:r>
              <a:rPr lang="en-IN" dirty="0"/>
              <a:t> = new Customer();</a:t>
            </a:r>
          </a:p>
          <a:p>
            <a:pPr marL="0" indent="0">
              <a:buNone/>
            </a:pPr>
            <a:r>
              <a:rPr lang="en-IN" dirty="0"/>
              <a:t>	</a:t>
            </a:r>
            <a:r>
              <a:rPr lang="en-IN" dirty="0" err="1"/>
              <a:t>customer.customerId</a:t>
            </a:r>
            <a:r>
              <a:rPr lang="en-IN" dirty="0"/>
              <a:t> = "C101";</a:t>
            </a:r>
          </a:p>
          <a:p>
            <a:pPr marL="0" indent="0">
              <a:buNone/>
            </a:pPr>
            <a:r>
              <a:rPr lang="en-IN" dirty="0"/>
              <a:t>	</a:t>
            </a:r>
            <a:r>
              <a:rPr lang="en-IN" dirty="0" err="1"/>
              <a:t>customer.customerName</a:t>
            </a:r>
            <a:r>
              <a:rPr lang="en-IN" dirty="0"/>
              <a:t> = "Stephen Abram";</a:t>
            </a:r>
          </a:p>
          <a:p>
            <a:pPr marL="0" indent="0">
              <a:buNone/>
            </a:pPr>
            <a:r>
              <a:rPr lang="en-IN" dirty="0"/>
              <a:t>	</a:t>
            </a:r>
            <a:r>
              <a:rPr lang="en-IN" dirty="0" err="1"/>
              <a:t>customer.contactNumber</a:t>
            </a:r>
            <a:r>
              <a:rPr lang="en-IN" dirty="0"/>
              <a:t> = 7856341287L;</a:t>
            </a:r>
          </a:p>
          <a:p>
            <a:pPr marL="0" indent="0">
              <a:buNone/>
            </a:pPr>
            <a:r>
              <a:rPr lang="en-IN" dirty="0"/>
              <a:t>	</a:t>
            </a:r>
            <a:r>
              <a:rPr lang="en-IN" dirty="0" err="1"/>
              <a:t>customer.address</a:t>
            </a:r>
            <a:r>
              <a:rPr lang="en-IN" dirty="0"/>
              <a:t> = "D089, St. Louis Street, Springfield, 62729";</a:t>
            </a:r>
          </a:p>
          <a:p>
            <a:pPr marL="0" indent="0">
              <a:buNone/>
            </a:pPr>
            <a:r>
              <a:rPr lang="en-IN" dirty="0"/>
              <a:t>	</a:t>
            </a:r>
            <a:r>
              <a:rPr lang="en-IN" dirty="0" err="1"/>
              <a:t>customer.displayCustomerDetails</a:t>
            </a:r>
            <a:r>
              <a:rPr lang="en-IN" dirty="0"/>
              <a:t>();</a:t>
            </a:r>
          </a:p>
          <a:p>
            <a:pPr marL="0" indent="0">
              <a:buNone/>
            </a:pPr>
            <a:r>
              <a:rPr lang="en-IN" dirty="0"/>
              <a:t>	</a:t>
            </a:r>
            <a:r>
              <a:rPr lang="en-IN" dirty="0" err="1"/>
              <a:t>customer.payBill</a:t>
            </a:r>
            <a:r>
              <a:rPr lang="en-IN" dirty="0"/>
              <a:t>(500, 10);</a:t>
            </a:r>
          </a:p>
          <a:p>
            <a:pPr marL="0" indent="0">
              <a:buNone/>
            </a:pPr>
            <a:r>
              <a:rPr lang="en-IN" dirty="0"/>
              <a:t>}</a:t>
            </a:r>
          </a:p>
          <a:p>
            <a:pPr marL="0" indent="0">
              <a:buNone/>
            </a:pPr>
            <a:endParaRPr lang="en-IN" dirty="0"/>
          </a:p>
        </p:txBody>
      </p:sp>
    </p:spTree>
    <p:extLst>
      <p:ext uri="{BB962C8B-B14F-4D97-AF65-F5344CB8AC3E}">
        <p14:creationId xmlns:p14="http://schemas.microsoft.com/office/powerpoint/2010/main" val="15542804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7B1D3-CF1F-B3C9-0881-8FAF95363A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44B4B-4ED4-4352-0FF9-C422B7D83436}"/>
              </a:ext>
            </a:extLst>
          </p:cNvPr>
          <p:cNvSpPr>
            <a:spLocks noGrp="1"/>
          </p:cNvSpPr>
          <p:nvPr>
            <p:ph type="title"/>
          </p:nvPr>
        </p:nvSpPr>
        <p:spPr>
          <a:xfrm>
            <a:off x="685800" y="764373"/>
            <a:ext cx="10820400" cy="1293028"/>
          </a:xfrm>
        </p:spPr>
        <p:txBody>
          <a:bodyPr/>
          <a:lstStyle/>
          <a:p>
            <a:pPr algn="ctr"/>
            <a:r>
              <a:rPr lang="en-IN" b="1" dirty="0"/>
              <a:t>RETURNING VALUE FROM A METHOD</a:t>
            </a:r>
          </a:p>
        </p:txBody>
      </p:sp>
      <p:sp>
        <p:nvSpPr>
          <p:cNvPr id="3" name="Content Placeholder 2">
            <a:extLst>
              <a:ext uri="{FF2B5EF4-FFF2-40B4-BE49-F238E27FC236}">
                <a16:creationId xmlns:a16="http://schemas.microsoft.com/office/drawing/2014/main" id="{AABEFFC6-433F-3F23-A884-0FC87191BFBB}"/>
              </a:ext>
            </a:extLst>
          </p:cNvPr>
          <p:cNvSpPr>
            <a:spLocks noGrp="1"/>
          </p:cNvSpPr>
          <p:nvPr>
            <p:ph idx="1"/>
          </p:nvPr>
        </p:nvSpPr>
        <p:spPr/>
        <p:txBody>
          <a:bodyPr/>
          <a:lstStyle/>
          <a:p>
            <a:pPr algn="just">
              <a:lnSpc>
                <a:spcPct val="150000"/>
              </a:lnSpc>
            </a:pPr>
            <a:r>
              <a:rPr lang="en-US" dirty="0"/>
              <a:t>The result of a method can be given back by means of a return value by using </a:t>
            </a:r>
            <a:r>
              <a:rPr lang="en-US" b="1" dirty="0"/>
              <a:t>return </a:t>
            </a:r>
            <a:r>
              <a:rPr lang="en-US" dirty="0"/>
              <a:t>statement as shown in the below method. </a:t>
            </a:r>
          </a:p>
          <a:p>
            <a:pPr algn="just">
              <a:lnSpc>
                <a:spcPct val="150000"/>
              </a:lnSpc>
            </a:pPr>
            <a:r>
              <a:rPr lang="en-US" dirty="0"/>
              <a:t>A method can return only one value at any point of time. </a:t>
            </a:r>
          </a:p>
          <a:p>
            <a:pPr algn="just">
              <a:lnSpc>
                <a:spcPct val="150000"/>
              </a:lnSpc>
            </a:pPr>
            <a:r>
              <a:rPr lang="en-US" dirty="0"/>
              <a:t>The datatype of the return value must match the return type mentioned in the method header. If the method does not return any value, </a:t>
            </a:r>
            <a:r>
              <a:rPr lang="en-US" b="1" dirty="0"/>
              <a:t>void </a:t>
            </a:r>
            <a:r>
              <a:rPr lang="en-US" dirty="0"/>
              <a:t>should be mentioned as the return type in the method header. </a:t>
            </a:r>
          </a:p>
          <a:p>
            <a:pPr algn="just">
              <a:lnSpc>
                <a:spcPct val="150000"/>
              </a:lnSpc>
            </a:pPr>
            <a:endParaRPr lang="en-IN" dirty="0"/>
          </a:p>
        </p:txBody>
      </p:sp>
    </p:spTree>
    <p:extLst>
      <p:ext uri="{BB962C8B-B14F-4D97-AF65-F5344CB8AC3E}">
        <p14:creationId xmlns:p14="http://schemas.microsoft.com/office/powerpoint/2010/main" val="1437585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B0D1A-6C3F-F359-5B56-DB02A7A5E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948D4-188F-3B9F-5843-8A6600C6D164}"/>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D715699D-D724-DEEE-9BD7-EE71D6FE023A}"/>
              </a:ext>
            </a:extLst>
          </p:cNvPr>
          <p:cNvSpPr>
            <a:spLocks noGrp="1"/>
          </p:cNvSpPr>
          <p:nvPr>
            <p:ph idx="1"/>
          </p:nvPr>
        </p:nvSpPr>
        <p:spPr>
          <a:xfrm>
            <a:off x="685800" y="2194560"/>
            <a:ext cx="11339052" cy="4024125"/>
          </a:xfrm>
        </p:spPr>
        <p:txBody>
          <a:bodyPr/>
          <a:lstStyle/>
          <a:p>
            <a:pPr marL="0" indent="0">
              <a:lnSpc>
                <a:spcPct val="150000"/>
              </a:lnSpc>
              <a:buNone/>
            </a:pPr>
            <a:r>
              <a:rPr lang="en-IN" dirty="0"/>
              <a:t>public double </a:t>
            </a:r>
            <a:r>
              <a:rPr lang="en-IN" dirty="0" err="1"/>
              <a:t>payBill</a:t>
            </a:r>
            <a:r>
              <a:rPr lang="en-IN" dirty="0"/>
              <a:t>(double </a:t>
            </a:r>
            <a:r>
              <a:rPr lang="en-IN" dirty="0" err="1"/>
              <a:t>totalPrice</a:t>
            </a:r>
            <a:r>
              <a:rPr lang="en-IN" dirty="0"/>
              <a:t>, double </a:t>
            </a:r>
            <a:r>
              <a:rPr lang="en-IN" dirty="0" err="1"/>
              <a:t>discountPercentage</a:t>
            </a:r>
            <a:r>
              <a:rPr lang="en-IN" dirty="0"/>
              <a:t>)</a:t>
            </a:r>
          </a:p>
          <a:p>
            <a:pPr marL="0" indent="0">
              <a:lnSpc>
                <a:spcPct val="150000"/>
              </a:lnSpc>
              <a:buNone/>
            </a:pPr>
            <a:r>
              <a:rPr lang="en-IN" dirty="0"/>
              <a:t> {</a:t>
            </a:r>
          </a:p>
          <a:p>
            <a:pPr marL="0" indent="0">
              <a:lnSpc>
                <a:spcPct val="150000"/>
              </a:lnSpc>
              <a:buNone/>
            </a:pPr>
            <a:r>
              <a:rPr lang="en-IN" dirty="0"/>
              <a:t>	</a:t>
            </a:r>
            <a:r>
              <a:rPr lang="en-IN" dirty="0" err="1"/>
              <a:t>System.out.println</a:t>
            </a:r>
            <a:r>
              <a:rPr lang="en-IN" dirty="0"/>
              <a:t>("Calculating final amount to be paid.....");</a:t>
            </a:r>
          </a:p>
          <a:p>
            <a:pPr marL="0" indent="0">
              <a:lnSpc>
                <a:spcPct val="150000"/>
              </a:lnSpc>
              <a:buNone/>
            </a:pPr>
            <a:r>
              <a:rPr lang="en-IN" dirty="0"/>
              <a:t>	double </a:t>
            </a:r>
            <a:r>
              <a:rPr lang="en-IN" dirty="0" err="1"/>
              <a:t>priceAfterDiscount</a:t>
            </a:r>
            <a:r>
              <a:rPr lang="en-IN" dirty="0"/>
              <a:t> = </a:t>
            </a:r>
            <a:r>
              <a:rPr lang="en-IN" dirty="0" err="1"/>
              <a:t>totalPrice</a:t>
            </a:r>
            <a:r>
              <a:rPr lang="en-IN" dirty="0"/>
              <a:t> * (1 - (</a:t>
            </a:r>
            <a:r>
              <a:rPr lang="en-IN" dirty="0" err="1"/>
              <a:t>discountPercentage</a:t>
            </a:r>
            <a:r>
              <a:rPr lang="en-IN" dirty="0"/>
              <a:t> / 100));</a:t>
            </a:r>
          </a:p>
          <a:p>
            <a:pPr marL="0" indent="0">
              <a:lnSpc>
                <a:spcPct val="150000"/>
              </a:lnSpc>
              <a:buNone/>
            </a:pPr>
            <a:r>
              <a:rPr lang="en-IN" dirty="0"/>
              <a:t>	return </a:t>
            </a:r>
            <a:r>
              <a:rPr lang="en-IN" dirty="0" err="1"/>
              <a:t>priceAfterDiscount</a:t>
            </a:r>
            <a:r>
              <a:rPr lang="en-IN" dirty="0"/>
              <a:t>;</a:t>
            </a:r>
          </a:p>
          <a:p>
            <a:pPr marL="0" indent="0">
              <a:lnSpc>
                <a:spcPct val="150000"/>
              </a:lnSpc>
              <a:buNone/>
            </a:pPr>
            <a:r>
              <a:rPr lang="en-IN" dirty="0"/>
              <a:t>}</a:t>
            </a:r>
          </a:p>
          <a:p>
            <a:endParaRPr lang="en-IN" dirty="0"/>
          </a:p>
        </p:txBody>
      </p:sp>
    </p:spTree>
    <p:extLst>
      <p:ext uri="{BB962C8B-B14F-4D97-AF65-F5344CB8AC3E}">
        <p14:creationId xmlns:p14="http://schemas.microsoft.com/office/powerpoint/2010/main" val="7378793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8A8FA-D534-BD1B-BEFA-DFB69987FC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A0292-A392-F0FF-8434-9443392F178C}"/>
              </a:ext>
            </a:extLst>
          </p:cNvPr>
          <p:cNvSpPr>
            <a:spLocks noGrp="1"/>
          </p:cNvSpPr>
          <p:nvPr>
            <p:ph type="title"/>
          </p:nvPr>
        </p:nvSpPr>
        <p:spPr>
          <a:xfrm>
            <a:off x="685800" y="764373"/>
            <a:ext cx="10820400" cy="1293028"/>
          </a:xfrm>
        </p:spPr>
        <p:txBody>
          <a:bodyPr/>
          <a:lstStyle/>
          <a:p>
            <a:pPr algn="ctr"/>
            <a:r>
              <a:rPr lang="en-IN" b="1" dirty="0"/>
              <a:t>METHOD OVERLOADING</a:t>
            </a:r>
          </a:p>
        </p:txBody>
      </p:sp>
      <p:sp>
        <p:nvSpPr>
          <p:cNvPr id="3" name="Content Placeholder 2">
            <a:extLst>
              <a:ext uri="{FF2B5EF4-FFF2-40B4-BE49-F238E27FC236}">
                <a16:creationId xmlns:a16="http://schemas.microsoft.com/office/drawing/2014/main" id="{88A0C959-58A6-E12E-72E8-FA74BA057B5F}"/>
              </a:ext>
            </a:extLst>
          </p:cNvPr>
          <p:cNvSpPr>
            <a:spLocks noGrp="1"/>
          </p:cNvSpPr>
          <p:nvPr>
            <p:ph idx="1"/>
          </p:nvPr>
        </p:nvSpPr>
        <p:spPr/>
        <p:txBody>
          <a:bodyPr/>
          <a:lstStyle/>
          <a:p>
            <a:pPr algn="just">
              <a:lnSpc>
                <a:spcPct val="150000"/>
              </a:lnSpc>
            </a:pPr>
            <a:r>
              <a:rPr lang="en-US" dirty="0"/>
              <a:t>When a class has two or more methods with the same name but different parameters, the respective method is called based on the arguments passed. </a:t>
            </a:r>
          </a:p>
          <a:p>
            <a:pPr algn="just">
              <a:lnSpc>
                <a:spcPct val="150000"/>
              </a:lnSpc>
            </a:pPr>
            <a:r>
              <a:rPr lang="en-US" dirty="0"/>
              <a:t>The respective method body is dynamically bound to the calling line. </a:t>
            </a:r>
          </a:p>
          <a:p>
            <a:pPr algn="just">
              <a:lnSpc>
                <a:spcPct val="150000"/>
              </a:lnSpc>
            </a:pPr>
            <a:r>
              <a:rPr lang="en-US" dirty="0"/>
              <a:t>This mechanism is known as </a:t>
            </a:r>
            <a:r>
              <a:rPr lang="en-US" b="1" dirty="0"/>
              <a:t>method overloading</a:t>
            </a:r>
            <a:r>
              <a:rPr lang="en-US" dirty="0"/>
              <a:t>.</a:t>
            </a:r>
            <a:endParaRPr lang="en-IN" dirty="0"/>
          </a:p>
        </p:txBody>
      </p:sp>
    </p:spTree>
    <p:extLst>
      <p:ext uri="{BB962C8B-B14F-4D97-AF65-F5344CB8AC3E}">
        <p14:creationId xmlns:p14="http://schemas.microsoft.com/office/powerpoint/2010/main" val="16943651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3573C-DAA1-E01A-F997-8AD77FA83F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5DBB4-419A-B7A7-7804-7FA01C15162C}"/>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1328F1A2-B660-EEB5-0F0C-79ECD30D4A73}"/>
              </a:ext>
            </a:extLst>
          </p:cNvPr>
          <p:cNvSpPr>
            <a:spLocks noGrp="1"/>
          </p:cNvSpPr>
          <p:nvPr>
            <p:ph idx="1"/>
          </p:nvPr>
        </p:nvSpPr>
        <p:spPr>
          <a:xfrm>
            <a:off x="685800" y="1769806"/>
            <a:ext cx="10820400" cy="5088194"/>
          </a:xfrm>
        </p:spPr>
        <p:txBody>
          <a:bodyPr>
            <a:normAutofit fontScale="92500" lnSpcReduction="10000"/>
          </a:bodyPr>
          <a:lstStyle/>
          <a:p>
            <a:pPr marL="0" indent="0">
              <a:buNone/>
            </a:pPr>
            <a:r>
              <a:rPr lang="en-IN" dirty="0"/>
              <a:t>public class Sample {</a:t>
            </a:r>
          </a:p>
          <a:p>
            <a:pPr marL="0" indent="0">
              <a:buNone/>
            </a:pPr>
            <a:r>
              <a:rPr lang="en-IN" dirty="0"/>
              <a:t>   public static void add(int a, int b) {</a:t>
            </a:r>
          </a:p>
          <a:p>
            <a:pPr marL="0" indent="0">
              <a:buNone/>
            </a:pPr>
            <a:r>
              <a:rPr lang="en-IN" dirty="0"/>
              <a:t>      </a:t>
            </a:r>
            <a:r>
              <a:rPr lang="en-IN" dirty="0" err="1"/>
              <a:t>System.out.println</a:t>
            </a:r>
            <a:r>
              <a:rPr lang="en-IN" dirty="0"/>
              <a:t>(</a:t>
            </a:r>
            <a:r>
              <a:rPr lang="en-IN" dirty="0" err="1"/>
              <a:t>a+b</a:t>
            </a:r>
            <a:r>
              <a:rPr lang="en-IN" dirty="0"/>
              <a:t>);</a:t>
            </a:r>
          </a:p>
          <a:p>
            <a:pPr marL="0" indent="0">
              <a:buNone/>
            </a:pPr>
            <a:r>
              <a:rPr lang="en-IN" dirty="0"/>
              <a:t>   }</a:t>
            </a:r>
          </a:p>
          <a:p>
            <a:pPr marL="0" indent="0">
              <a:buNone/>
            </a:pPr>
            <a:r>
              <a:rPr lang="en-IN" dirty="0"/>
              <a:t>   public static void add(int a, int b, int c) {</a:t>
            </a:r>
          </a:p>
          <a:p>
            <a:pPr marL="0" indent="0">
              <a:buNone/>
            </a:pPr>
            <a:r>
              <a:rPr lang="en-IN" dirty="0"/>
              <a:t>      </a:t>
            </a:r>
            <a:r>
              <a:rPr lang="en-IN" dirty="0" err="1"/>
              <a:t>System.out.println</a:t>
            </a:r>
            <a:r>
              <a:rPr lang="en-IN" dirty="0"/>
              <a:t>(</a:t>
            </a:r>
            <a:r>
              <a:rPr lang="en-IN" dirty="0" err="1"/>
              <a:t>a+b+c</a:t>
            </a:r>
            <a:r>
              <a:rPr lang="en-IN" dirty="0"/>
              <a:t>);</a:t>
            </a:r>
          </a:p>
          <a:p>
            <a:pPr marL="0" indent="0">
              <a:buNone/>
            </a:pPr>
            <a:r>
              <a:rPr lang="en-IN" dirty="0"/>
              <a:t>   }</a:t>
            </a:r>
          </a:p>
          <a:p>
            <a:pPr marL="0" indent="0">
              <a:buNone/>
            </a:pPr>
            <a:r>
              <a:rPr lang="en-IN" dirty="0"/>
              <a:t>   public static void main(String </a:t>
            </a:r>
            <a:r>
              <a:rPr lang="en-IN" dirty="0" err="1"/>
              <a:t>args</a:t>
            </a:r>
            <a:r>
              <a:rPr lang="en-IN" dirty="0"/>
              <a:t>[]) {</a:t>
            </a:r>
          </a:p>
          <a:p>
            <a:pPr marL="0" indent="0">
              <a:buNone/>
            </a:pPr>
            <a:r>
              <a:rPr lang="en-IN" dirty="0"/>
              <a:t>      Sample </a:t>
            </a:r>
            <a:r>
              <a:rPr lang="en-IN" dirty="0" err="1"/>
              <a:t>obj</a:t>
            </a:r>
            <a:r>
              <a:rPr lang="en-IN" dirty="0"/>
              <a:t> = new Sample();</a:t>
            </a:r>
          </a:p>
          <a:p>
            <a:pPr marL="0" indent="0">
              <a:buNone/>
            </a:pPr>
            <a:r>
              <a:rPr lang="en-IN" dirty="0"/>
              <a:t>      </a:t>
            </a:r>
            <a:r>
              <a:rPr lang="en-IN" dirty="0" err="1"/>
              <a:t>obj.add</a:t>
            </a:r>
            <a:r>
              <a:rPr lang="en-IN" dirty="0"/>
              <a:t>(20, 40);</a:t>
            </a:r>
          </a:p>
          <a:p>
            <a:pPr marL="0" indent="0">
              <a:buNone/>
            </a:pPr>
            <a:r>
              <a:rPr lang="en-IN" dirty="0"/>
              <a:t>      </a:t>
            </a:r>
            <a:r>
              <a:rPr lang="en-IN" dirty="0" err="1"/>
              <a:t>obj.add</a:t>
            </a:r>
            <a:r>
              <a:rPr lang="en-IN" dirty="0"/>
              <a:t>(40, 50, 60);</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1657446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232BD-E6D5-5D11-317C-35497AB05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06A52-22D1-4E20-1490-7377159347E2}"/>
              </a:ext>
            </a:extLst>
          </p:cNvPr>
          <p:cNvSpPr>
            <a:spLocks noGrp="1"/>
          </p:cNvSpPr>
          <p:nvPr>
            <p:ph type="title"/>
          </p:nvPr>
        </p:nvSpPr>
        <p:spPr>
          <a:xfrm>
            <a:off x="685800" y="764373"/>
            <a:ext cx="10820400" cy="1293028"/>
          </a:xfrm>
        </p:spPr>
        <p:txBody>
          <a:bodyPr/>
          <a:lstStyle/>
          <a:p>
            <a:pPr algn="ctr"/>
            <a:r>
              <a:rPr lang="en-IN" b="1" dirty="0"/>
              <a:t>OOPS CONCEPT</a:t>
            </a:r>
          </a:p>
        </p:txBody>
      </p:sp>
      <p:pic>
        <p:nvPicPr>
          <p:cNvPr id="5" name="Content Placeholder 4">
            <a:extLst>
              <a:ext uri="{FF2B5EF4-FFF2-40B4-BE49-F238E27FC236}">
                <a16:creationId xmlns:a16="http://schemas.microsoft.com/office/drawing/2014/main" id="{619FC84F-C9AF-C8F9-4794-A661B20C6802}"/>
              </a:ext>
            </a:extLst>
          </p:cNvPr>
          <p:cNvPicPr>
            <a:picLocks noGrp="1" noChangeAspect="1"/>
          </p:cNvPicPr>
          <p:nvPr>
            <p:ph idx="1"/>
          </p:nvPr>
        </p:nvPicPr>
        <p:blipFill>
          <a:blip r:embed="rId2"/>
          <a:stretch>
            <a:fillRect/>
          </a:stretch>
        </p:blipFill>
        <p:spPr>
          <a:xfrm>
            <a:off x="1949380" y="2057401"/>
            <a:ext cx="8973177" cy="4642868"/>
          </a:xfrm>
          <a:prstGeom prst="rect">
            <a:avLst/>
          </a:prstGeom>
        </p:spPr>
      </p:pic>
    </p:spTree>
    <p:extLst>
      <p:ext uri="{BB962C8B-B14F-4D97-AF65-F5344CB8AC3E}">
        <p14:creationId xmlns:p14="http://schemas.microsoft.com/office/powerpoint/2010/main" val="31650618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4618D-AC7A-7463-54CD-B72D5F8DE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C9907-AB55-E982-063F-051D832BA049}"/>
              </a:ext>
            </a:extLst>
          </p:cNvPr>
          <p:cNvSpPr>
            <a:spLocks noGrp="1"/>
          </p:cNvSpPr>
          <p:nvPr>
            <p:ph type="title"/>
          </p:nvPr>
        </p:nvSpPr>
        <p:spPr>
          <a:xfrm>
            <a:off x="685800" y="764373"/>
            <a:ext cx="10820400" cy="1293028"/>
          </a:xfrm>
        </p:spPr>
        <p:txBody>
          <a:bodyPr/>
          <a:lstStyle/>
          <a:p>
            <a:pPr algn="ctr"/>
            <a:r>
              <a:rPr lang="en-IN" b="1" dirty="0"/>
              <a:t>Method Overriding in Java</a:t>
            </a:r>
            <a:br>
              <a:rPr lang="en-IN" b="1" dirty="0"/>
            </a:br>
            <a:endParaRPr lang="en-IN" b="1" dirty="0"/>
          </a:p>
        </p:txBody>
      </p:sp>
      <p:sp>
        <p:nvSpPr>
          <p:cNvPr id="3" name="Content Placeholder 2">
            <a:extLst>
              <a:ext uri="{FF2B5EF4-FFF2-40B4-BE49-F238E27FC236}">
                <a16:creationId xmlns:a16="http://schemas.microsoft.com/office/drawing/2014/main" id="{5FD521B5-14B7-1BA3-16F8-A827B8F80E47}"/>
              </a:ext>
            </a:extLst>
          </p:cNvPr>
          <p:cNvSpPr>
            <a:spLocks noGrp="1"/>
          </p:cNvSpPr>
          <p:nvPr>
            <p:ph idx="1"/>
          </p:nvPr>
        </p:nvSpPr>
        <p:spPr/>
        <p:txBody>
          <a:bodyPr/>
          <a:lstStyle/>
          <a:p>
            <a:pPr>
              <a:lnSpc>
                <a:spcPct val="150000"/>
              </a:lnSpc>
            </a:pPr>
            <a:r>
              <a:rPr lang="en-US" dirty="0"/>
              <a:t>In </a:t>
            </a:r>
            <a:r>
              <a:rPr lang="en-US" b="1" dirty="0"/>
              <a:t>method overriding</a:t>
            </a:r>
            <a:r>
              <a:rPr lang="en-US" dirty="0"/>
              <a:t>, the super class and subclass have methods with the same name, including parameters. </a:t>
            </a:r>
          </a:p>
          <a:p>
            <a:pPr>
              <a:lnSpc>
                <a:spcPct val="150000"/>
              </a:lnSpc>
            </a:pPr>
            <a:r>
              <a:rPr lang="en-US" dirty="0"/>
              <a:t>JVM calls the respective method based on the object used to call the method. </a:t>
            </a:r>
          </a:p>
          <a:p>
            <a:pPr>
              <a:lnSpc>
                <a:spcPct val="150000"/>
              </a:lnSpc>
            </a:pPr>
            <a:r>
              <a:rPr lang="en-US" dirty="0"/>
              <a:t>In overriding, the return types should also be the same.</a:t>
            </a:r>
            <a:endParaRPr lang="en-IN" dirty="0"/>
          </a:p>
        </p:txBody>
      </p:sp>
    </p:spTree>
    <p:extLst>
      <p:ext uri="{BB962C8B-B14F-4D97-AF65-F5344CB8AC3E}">
        <p14:creationId xmlns:p14="http://schemas.microsoft.com/office/powerpoint/2010/main" val="37204210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CE6BE-ED49-BE2C-1B16-A2DA6BFDD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0729A-7C5D-0FC4-F03D-F81F8F6B9B6F}"/>
              </a:ext>
            </a:extLst>
          </p:cNvPr>
          <p:cNvSpPr>
            <a:spLocks noGrp="1"/>
          </p:cNvSpPr>
          <p:nvPr>
            <p:ph type="title"/>
          </p:nvPr>
        </p:nvSpPr>
        <p:spPr>
          <a:xfrm>
            <a:off x="685800" y="294969"/>
            <a:ext cx="10820400" cy="845574"/>
          </a:xfrm>
        </p:spPr>
        <p:txBody>
          <a:bodyPr>
            <a:normAutofit/>
          </a:bodyPr>
          <a:lstStyle/>
          <a:p>
            <a:pPr algn="ctr"/>
            <a:r>
              <a:rPr lang="en-IN" b="1" dirty="0"/>
              <a:t>EXAMPLE</a:t>
            </a:r>
          </a:p>
        </p:txBody>
      </p:sp>
      <p:sp>
        <p:nvSpPr>
          <p:cNvPr id="3" name="Content Placeholder 2">
            <a:extLst>
              <a:ext uri="{FF2B5EF4-FFF2-40B4-BE49-F238E27FC236}">
                <a16:creationId xmlns:a16="http://schemas.microsoft.com/office/drawing/2014/main" id="{81D2CD0F-B35E-FC7E-9C7F-04B2EB6F332B}"/>
              </a:ext>
            </a:extLst>
          </p:cNvPr>
          <p:cNvSpPr>
            <a:spLocks noGrp="1"/>
          </p:cNvSpPr>
          <p:nvPr>
            <p:ph idx="1"/>
          </p:nvPr>
        </p:nvSpPr>
        <p:spPr>
          <a:xfrm>
            <a:off x="685800" y="1376516"/>
            <a:ext cx="10820400" cy="5481484"/>
          </a:xfrm>
        </p:spPr>
        <p:txBody>
          <a:bodyPr>
            <a:normAutofit fontScale="85000" lnSpcReduction="20000"/>
          </a:bodyPr>
          <a:lstStyle/>
          <a:p>
            <a:pPr marL="0" indent="0">
              <a:buNone/>
            </a:pPr>
            <a:r>
              <a:rPr lang="en-IN" dirty="0"/>
              <a:t>class </a:t>
            </a:r>
            <a:r>
              <a:rPr lang="en-IN" dirty="0" err="1"/>
              <a:t>SuperClass</a:t>
            </a:r>
            <a:r>
              <a:rPr lang="en-IN" dirty="0"/>
              <a:t> {</a:t>
            </a:r>
          </a:p>
          <a:p>
            <a:pPr marL="0" indent="0">
              <a:buNone/>
            </a:pPr>
            <a:r>
              <a:rPr lang="en-IN" dirty="0"/>
              <a:t>   public static void sample() {</a:t>
            </a:r>
          </a:p>
          <a:p>
            <a:pPr marL="0" indent="0">
              <a:buNone/>
            </a:pPr>
            <a:r>
              <a:rPr lang="en-IN" dirty="0"/>
              <a:t>      </a:t>
            </a:r>
            <a:r>
              <a:rPr lang="en-IN" dirty="0" err="1"/>
              <a:t>System.out.println</a:t>
            </a:r>
            <a:r>
              <a:rPr lang="en-IN" dirty="0"/>
              <a:t>("Method of the super class");</a:t>
            </a:r>
          </a:p>
          <a:p>
            <a:pPr marL="0" indent="0">
              <a:buNone/>
            </a:pPr>
            <a:r>
              <a:rPr lang="en-IN" dirty="0"/>
              <a:t>   }</a:t>
            </a:r>
          </a:p>
          <a:p>
            <a:pPr marL="0" indent="0">
              <a:buNone/>
            </a:pPr>
            <a:r>
              <a:rPr lang="en-IN" dirty="0"/>
              <a:t>}</a:t>
            </a:r>
          </a:p>
          <a:p>
            <a:pPr marL="0" indent="0">
              <a:buNone/>
            </a:pPr>
            <a:r>
              <a:rPr lang="en-IN" dirty="0"/>
              <a:t>public class </a:t>
            </a:r>
            <a:r>
              <a:rPr lang="en-IN" dirty="0" err="1"/>
              <a:t>SubClass</a:t>
            </a:r>
            <a:r>
              <a:rPr lang="en-IN" dirty="0"/>
              <a:t> extends </a:t>
            </a:r>
            <a:r>
              <a:rPr lang="en-IN" dirty="0" err="1"/>
              <a:t>SuperClass</a:t>
            </a:r>
            <a:r>
              <a:rPr lang="en-IN" dirty="0"/>
              <a:t> {</a:t>
            </a:r>
          </a:p>
          <a:p>
            <a:pPr marL="0" indent="0">
              <a:buNone/>
            </a:pPr>
            <a:r>
              <a:rPr lang="en-IN" dirty="0"/>
              <a:t>   public static void sample() {</a:t>
            </a:r>
          </a:p>
          <a:p>
            <a:pPr marL="0" indent="0">
              <a:buNone/>
            </a:pPr>
            <a:r>
              <a:rPr lang="en-IN" dirty="0"/>
              <a:t>      </a:t>
            </a:r>
            <a:r>
              <a:rPr lang="en-IN" dirty="0" err="1"/>
              <a:t>System.out.println</a:t>
            </a:r>
            <a:r>
              <a:rPr lang="en-IN" dirty="0"/>
              <a:t>("Method of the sub class");</a:t>
            </a:r>
          </a:p>
          <a:p>
            <a:pPr marL="0" indent="0">
              <a:buNone/>
            </a:pPr>
            <a:r>
              <a:rPr lang="en-IN" dirty="0"/>
              <a:t>   }</a:t>
            </a:r>
          </a:p>
          <a:p>
            <a:pPr marL="0" indent="0">
              <a:buNone/>
            </a:pPr>
            <a:r>
              <a:rPr lang="en-IN" dirty="0"/>
              <a:t>   public static void main(String </a:t>
            </a:r>
            <a:r>
              <a:rPr lang="en-IN" dirty="0" err="1"/>
              <a:t>args</a:t>
            </a:r>
            <a:r>
              <a:rPr lang="en-IN" dirty="0"/>
              <a:t>[]) {</a:t>
            </a:r>
          </a:p>
          <a:p>
            <a:pPr marL="0" indent="0">
              <a:buNone/>
            </a:pPr>
            <a:r>
              <a:rPr lang="en-IN" dirty="0"/>
              <a:t>      </a:t>
            </a:r>
            <a:r>
              <a:rPr lang="en-IN" dirty="0" err="1"/>
              <a:t>SuperClass</a:t>
            </a:r>
            <a:r>
              <a:rPr lang="en-IN" dirty="0"/>
              <a:t> obj1 = new </a:t>
            </a:r>
            <a:r>
              <a:rPr lang="en-IN" dirty="0" err="1"/>
              <a:t>SubClass</a:t>
            </a:r>
            <a:r>
              <a:rPr lang="en-IN" dirty="0"/>
              <a:t>();</a:t>
            </a:r>
          </a:p>
          <a:p>
            <a:pPr marL="0" indent="0">
              <a:buNone/>
            </a:pPr>
            <a:r>
              <a:rPr lang="en-IN" dirty="0"/>
              <a:t>      </a:t>
            </a:r>
            <a:r>
              <a:rPr lang="en-IN" dirty="0" err="1"/>
              <a:t>SubClass</a:t>
            </a:r>
            <a:r>
              <a:rPr lang="en-IN" dirty="0"/>
              <a:t> obj2 = new </a:t>
            </a:r>
            <a:r>
              <a:rPr lang="en-IN" dirty="0" err="1"/>
              <a:t>SubClass</a:t>
            </a:r>
            <a:r>
              <a:rPr lang="en-IN" dirty="0"/>
              <a:t>();</a:t>
            </a:r>
          </a:p>
          <a:p>
            <a:pPr marL="0" indent="0">
              <a:buNone/>
            </a:pPr>
            <a:r>
              <a:rPr lang="en-IN" dirty="0"/>
              <a:t>      obj1.sample();</a:t>
            </a:r>
          </a:p>
          <a:p>
            <a:pPr marL="0" indent="0">
              <a:buNone/>
            </a:pPr>
            <a:r>
              <a:rPr lang="en-IN" dirty="0"/>
              <a:t>      obj2.sample();</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3278690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5BAB-D4B5-254D-F7B5-61B2A4D29898}"/>
              </a:ext>
            </a:extLst>
          </p:cNvPr>
          <p:cNvSpPr>
            <a:spLocks noGrp="1"/>
          </p:cNvSpPr>
          <p:nvPr>
            <p:ph type="title"/>
          </p:nvPr>
        </p:nvSpPr>
        <p:spPr>
          <a:xfrm>
            <a:off x="685800" y="764373"/>
            <a:ext cx="10820400" cy="1293028"/>
          </a:xfrm>
        </p:spPr>
        <p:txBody>
          <a:bodyPr/>
          <a:lstStyle/>
          <a:p>
            <a:pPr algn="ctr"/>
            <a:r>
              <a:rPr lang="en-US" b="1" dirty="0"/>
              <a:t>Course objective</a:t>
            </a:r>
            <a:endParaRPr lang="en-IN" b="1" dirty="0"/>
          </a:p>
        </p:txBody>
      </p:sp>
      <p:sp>
        <p:nvSpPr>
          <p:cNvPr id="3" name="Content Placeholder 2">
            <a:extLst>
              <a:ext uri="{FF2B5EF4-FFF2-40B4-BE49-F238E27FC236}">
                <a16:creationId xmlns:a16="http://schemas.microsoft.com/office/drawing/2014/main" id="{C1A61317-70C5-658F-B9A3-20DABB25ED67}"/>
              </a:ext>
            </a:extLst>
          </p:cNvPr>
          <p:cNvSpPr>
            <a:spLocks noGrp="1"/>
          </p:cNvSpPr>
          <p:nvPr>
            <p:ph idx="1"/>
          </p:nvPr>
        </p:nvSpPr>
        <p:spPr/>
        <p:txBody>
          <a:bodyPr>
            <a:normAutofit fontScale="85000" lnSpcReduction="20000"/>
          </a:bodyPr>
          <a:lstStyle/>
          <a:p>
            <a:pPr algn="just"/>
            <a:endParaRPr lang="en-US" dirty="0"/>
          </a:p>
          <a:p>
            <a:pPr algn="just"/>
            <a:r>
              <a:rPr lang="en-US" dirty="0"/>
              <a:t>Understand the basics of Java programming, including loops, arrays, and string manipulations.   </a:t>
            </a:r>
          </a:p>
          <a:p>
            <a:pPr algn="just"/>
            <a:endParaRPr lang="en-US" dirty="0"/>
          </a:p>
          <a:p>
            <a:pPr algn="just"/>
            <a:r>
              <a:rPr lang="en-US" dirty="0"/>
              <a:t>Apply the principles of Object-Oriented Programming (OOP) such as inheritance, polymorphism, and abstraction.   </a:t>
            </a:r>
          </a:p>
          <a:p>
            <a:pPr algn="just"/>
            <a:endParaRPr lang="en-US" dirty="0"/>
          </a:p>
          <a:p>
            <a:pPr algn="just"/>
            <a:r>
              <a:rPr lang="en-US" dirty="0"/>
              <a:t>Learn and implement Java Collections, Strings, and lambda expressions.   </a:t>
            </a:r>
          </a:p>
          <a:p>
            <a:pPr algn="just"/>
            <a:endParaRPr lang="en-US" dirty="0"/>
          </a:p>
          <a:p>
            <a:pPr algn="just"/>
            <a:r>
              <a:rPr lang="en-US" dirty="0"/>
              <a:t>Enable students to perform file operations and utilize the Java Collection Framework.  </a:t>
            </a:r>
          </a:p>
          <a:p>
            <a:pPr algn="just"/>
            <a:endParaRPr lang="en-US" dirty="0"/>
          </a:p>
          <a:p>
            <a:pPr algn="just"/>
            <a:r>
              <a:rPr lang="en-US" dirty="0"/>
              <a:t>Equip students with skills to develop GUI-based applications and connect them to databases. </a:t>
            </a:r>
          </a:p>
          <a:p>
            <a:pPr algn="just"/>
            <a:endParaRPr lang="en-US" dirty="0"/>
          </a:p>
          <a:p>
            <a:pPr algn="just"/>
            <a:endParaRPr lang="en-IN" dirty="0"/>
          </a:p>
        </p:txBody>
      </p:sp>
    </p:spTree>
    <p:extLst>
      <p:ext uri="{BB962C8B-B14F-4D97-AF65-F5344CB8AC3E}">
        <p14:creationId xmlns:p14="http://schemas.microsoft.com/office/powerpoint/2010/main" val="2008849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FFB89-F4AC-702D-008C-DEB4D4F0A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86BDB6-A72C-4B57-9D30-6CFE61FA39A0}"/>
              </a:ext>
            </a:extLst>
          </p:cNvPr>
          <p:cNvSpPr>
            <a:spLocks noGrp="1"/>
          </p:cNvSpPr>
          <p:nvPr>
            <p:ph type="title"/>
          </p:nvPr>
        </p:nvSpPr>
        <p:spPr>
          <a:xfrm>
            <a:off x="685800" y="764373"/>
            <a:ext cx="10820400" cy="1293028"/>
          </a:xfrm>
        </p:spPr>
        <p:txBody>
          <a:bodyPr/>
          <a:lstStyle/>
          <a:p>
            <a:pPr algn="ctr"/>
            <a:r>
              <a:rPr lang="en-IN" b="1" dirty="0"/>
              <a:t>OBJECTS</a:t>
            </a:r>
          </a:p>
        </p:txBody>
      </p:sp>
      <p:graphicFrame>
        <p:nvGraphicFramePr>
          <p:cNvPr id="5" name="Content Placeholder 2">
            <a:extLst>
              <a:ext uri="{FF2B5EF4-FFF2-40B4-BE49-F238E27FC236}">
                <a16:creationId xmlns:a16="http://schemas.microsoft.com/office/drawing/2014/main" id="{AC7EDEF1-BAEE-2A6B-9871-37636AA2264B}"/>
              </a:ext>
            </a:extLst>
          </p:cNvPr>
          <p:cNvGraphicFramePr>
            <a:graphicFrameLocks noGrp="1"/>
          </p:cNvGraphicFramePr>
          <p:nvPr>
            <p:ph idx="1"/>
            <p:extLst>
              <p:ext uri="{D42A27DB-BD31-4B8C-83A1-F6EECF244321}">
                <p14:modId xmlns:p14="http://schemas.microsoft.com/office/powerpoint/2010/main" val="4164150693"/>
              </p:ext>
            </p:extLst>
          </p:nvPr>
        </p:nvGraphicFramePr>
        <p:xfrm>
          <a:off x="685800" y="1838632"/>
          <a:ext cx="10820400" cy="4916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6099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096B2F-EC38-75F1-4BC7-BC039F2CF92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6817BFA-9939-42FC-97E6-1DDD23A38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4C4F977-CDDE-402E-B4F0-84B5572E77C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72AC274-42CA-8B83-6279-FACB05E8D491}"/>
              </a:ext>
            </a:extLst>
          </p:cNvPr>
          <p:cNvSpPr>
            <a:spLocks noGrp="1"/>
          </p:cNvSpPr>
          <p:nvPr>
            <p:ph type="title"/>
          </p:nvPr>
        </p:nvSpPr>
        <p:spPr>
          <a:xfrm>
            <a:off x="685799" y="764373"/>
            <a:ext cx="10532807" cy="1211911"/>
          </a:xfrm>
        </p:spPr>
        <p:txBody>
          <a:bodyPr anchor="b">
            <a:normAutofit/>
          </a:bodyPr>
          <a:lstStyle/>
          <a:p>
            <a:pPr algn="ctr"/>
            <a:r>
              <a:rPr lang="en-IN" b="1" dirty="0"/>
              <a:t>CLASS</a:t>
            </a:r>
          </a:p>
        </p:txBody>
      </p:sp>
      <p:sp>
        <p:nvSpPr>
          <p:cNvPr id="3" name="Content Placeholder 2">
            <a:extLst>
              <a:ext uri="{FF2B5EF4-FFF2-40B4-BE49-F238E27FC236}">
                <a16:creationId xmlns:a16="http://schemas.microsoft.com/office/drawing/2014/main" id="{93B8F3CA-2895-6C68-6DC4-E17B9D07BC82}"/>
              </a:ext>
            </a:extLst>
          </p:cNvPr>
          <p:cNvSpPr>
            <a:spLocks noGrp="1"/>
          </p:cNvSpPr>
          <p:nvPr>
            <p:ph idx="1"/>
          </p:nvPr>
        </p:nvSpPr>
        <p:spPr>
          <a:xfrm>
            <a:off x="140678" y="2364573"/>
            <a:ext cx="5955322" cy="3854112"/>
          </a:xfrm>
        </p:spPr>
        <p:txBody>
          <a:bodyPr>
            <a:normAutofit/>
          </a:bodyPr>
          <a:lstStyle/>
          <a:p>
            <a:pPr>
              <a:lnSpc>
                <a:spcPct val="150000"/>
              </a:lnSpc>
            </a:pPr>
            <a:r>
              <a:rPr lang="en-US" sz="2400" dirty="0">
                <a:hlinkClick r:id="rId3" tooltip="Class"/>
              </a:rPr>
              <a:t>Class</a:t>
            </a:r>
            <a:r>
              <a:rPr lang="en-US" sz="2400" dirty="0"/>
              <a:t> can be defined as a </a:t>
            </a:r>
            <a:r>
              <a:rPr lang="en-US" sz="2400" b="1" dirty="0"/>
              <a:t>blueprint of the object. </a:t>
            </a:r>
          </a:p>
          <a:p>
            <a:pPr>
              <a:lnSpc>
                <a:spcPct val="150000"/>
              </a:lnSpc>
            </a:pPr>
            <a:r>
              <a:rPr lang="en-US" sz="2400" dirty="0"/>
              <a:t>It is basically a collection of objects which act as building blocks. </a:t>
            </a:r>
          </a:p>
          <a:p>
            <a:endParaRPr lang="en-IN" sz="2400" dirty="0"/>
          </a:p>
        </p:txBody>
      </p:sp>
      <p:pic>
        <p:nvPicPr>
          <p:cNvPr id="7" name="Picture 6">
            <a:extLst>
              <a:ext uri="{FF2B5EF4-FFF2-40B4-BE49-F238E27FC236}">
                <a16:creationId xmlns:a16="http://schemas.microsoft.com/office/drawing/2014/main" id="{5558AECA-3B12-2E86-3750-D73B87D40E32}"/>
              </a:ext>
            </a:extLst>
          </p:cNvPr>
          <p:cNvPicPr>
            <a:picLocks noChangeAspect="1"/>
          </p:cNvPicPr>
          <p:nvPr/>
        </p:nvPicPr>
        <p:blipFill>
          <a:blip r:embed="rId4"/>
          <a:stretch>
            <a:fillRect/>
          </a:stretch>
        </p:blipFill>
        <p:spPr>
          <a:xfrm>
            <a:off x="5997677" y="1829738"/>
            <a:ext cx="6194323" cy="4630056"/>
          </a:xfrm>
          <a:prstGeom prst="rect">
            <a:avLst/>
          </a:prstGeom>
        </p:spPr>
      </p:pic>
    </p:spTree>
    <p:extLst>
      <p:ext uri="{BB962C8B-B14F-4D97-AF65-F5344CB8AC3E}">
        <p14:creationId xmlns:p14="http://schemas.microsoft.com/office/powerpoint/2010/main" val="621263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5D226E-7EA7-0330-C4EE-171741C9B80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86817BFA-9939-42FC-97E6-1DDD23A38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4C4F977-CDDE-402E-B4F0-84B5572E77C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C3434A5-BCF8-682D-4778-8427E4C3AABF}"/>
              </a:ext>
            </a:extLst>
          </p:cNvPr>
          <p:cNvSpPr>
            <a:spLocks noGrp="1"/>
          </p:cNvSpPr>
          <p:nvPr>
            <p:ph type="title"/>
          </p:nvPr>
        </p:nvSpPr>
        <p:spPr>
          <a:xfrm>
            <a:off x="685799" y="764373"/>
            <a:ext cx="10601633" cy="1074258"/>
          </a:xfrm>
        </p:spPr>
        <p:txBody>
          <a:bodyPr anchor="b">
            <a:normAutofit/>
          </a:bodyPr>
          <a:lstStyle/>
          <a:p>
            <a:pPr algn="ctr"/>
            <a:r>
              <a:rPr lang="en-IN" sz="3600" b="1" dirty="0"/>
              <a:t>CLASS</a:t>
            </a:r>
            <a:endParaRPr lang="en-IN" sz="3600" dirty="0"/>
          </a:p>
        </p:txBody>
      </p:sp>
      <p:sp>
        <p:nvSpPr>
          <p:cNvPr id="3" name="Content Placeholder 2">
            <a:extLst>
              <a:ext uri="{FF2B5EF4-FFF2-40B4-BE49-F238E27FC236}">
                <a16:creationId xmlns:a16="http://schemas.microsoft.com/office/drawing/2014/main" id="{8A13B544-F4CC-35DC-4345-84707BD39E69}"/>
              </a:ext>
            </a:extLst>
          </p:cNvPr>
          <p:cNvSpPr>
            <a:spLocks noGrp="1"/>
          </p:cNvSpPr>
          <p:nvPr>
            <p:ph idx="1"/>
          </p:nvPr>
        </p:nvSpPr>
        <p:spPr>
          <a:xfrm>
            <a:off x="0" y="2364573"/>
            <a:ext cx="6263148" cy="3854112"/>
          </a:xfrm>
        </p:spPr>
        <p:txBody>
          <a:bodyPr>
            <a:normAutofit/>
          </a:bodyPr>
          <a:lstStyle/>
          <a:p>
            <a:pPr algn="just">
              <a:lnSpc>
                <a:spcPct val="200000"/>
              </a:lnSpc>
            </a:pPr>
            <a:r>
              <a:rPr lang="en-US" sz="2000" dirty="0"/>
              <a:t>A class contains </a:t>
            </a:r>
            <a:r>
              <a:rPr lang="en-US" sz="2000" b="1" dirty="0"/>
              <a:t>data members (variables) and member functions. </a:t>
            </a:r>
          </a:p>
          <a:p>
            <a:pPr algn="just">
              <a:lnSpc>
                <a:spcPct val="200000"/>
              </a:lnSpc>
            </a:pPr>
            <a:r>
              <a:rPr lang="en-US" sz="2000" dirty="0"/>
              <a:t>These member functions are </a:t>
            </a:r>
            <a:r>
              <a:rPr lang="en-US" sz="2000" b="1" dirty="0"/>
              <a:t>used to manipulate the data members</a:t>
            </a:r>
            <a:r>
              <a:rPr lang="en-US" sz="2000" dirty="0"/>
              <a:t> inside the class.</a:t>
            </a:r>
            <a:br>
              <a:rPr lang="en-US" sz="2000" dirty="0"/>
            </a:br>
            <a:endParaRPr lang="en-IN" sz="2000" dirty="0"/>
          </a:p>
        </p:txBody>
      </p:sp>
      <p:pic>
        <p:nvPicPr>
          <p:cNvPr id="5" name="Picture 4">
            <a:extLst>
              <a:ext uri="{FF2B5EF4-FFF2-40B4-BE49-F238E27FC236}">
                <a16:creationId xmlns:a16="http://schemas.microsoft.com/office/drawing/2014/main" id="{644C2632-39E4-52E0-C365-34ED729B0946}"/>
              </a:ext>
            </a:extLst>
          </p:cNvPr>
          <p:cNvPicPr>
            <a:picLocks noChangeAspect="1"/>
          </p:cNvPicPr>
          <p:nvPr/>
        </p:nvPicPr>
        <p:blipFill>
          <a:blip r:embed="rId3"/>
          <a:stretch>
            <a:fillRect/>
          </a:stretch>
        </p:blipFill>
        <p:spPr>
          <a:xfrm>
            <a:off x="6361470" y="1838631"/>
            <a:ext cx="5830529" cy="4380053"/>
          </a:xfrm>
          <a:prstGeom prst="rect">
            <a:avLst/>
          </a:prstGeom>
        </p:spPr>
      </p:pic>
    </p:spTree>
    <p:extLst>
      <p:ext uri="{BB962C8B-B14F-4D97-AF65-F5344CB8AC3E}">
        <p14:creationId xmlns:p14="http://schemas.microsoft.com/office/powerpoint/2010/main" val="2730293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7A210-6C9B-2562-6B14-054E020BD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FE7881-57D6-961C-AC12-91D049287E20}"/>
              </a:ext>
            </a:extLst>
          </p:cNvPr>
          <p:cNvSpPr>
            <a:spLocks noGrp="1"/>
          </p:cNvSpPr>
          <p:nvPr>
            <p:ph type="title"/>
          </p:nvPr>
        </p:nvSpPr>
        <p:spPr>
          <a:xfrm>
            <a:off x="685800" y="764373"/>
            <a:ext cx="10820400" cy="1293028"/>
          </a:xfrm>
        </p:spPr>
        <p:txBody>
          <a:bodyPr/>
          <a:lstStyle/>
          <a:p>
            <a:pPr algn="ctr"/>
            <a:r>
              <a:rPr lang="en-IN" b="1" dirty="0"/>
              <a:t>ENCAPSULATION(Data hiding)</a:t>
            </a:r>
          </a:p>
        </p:txBody>
      </p:sp>
      <p:sp>
        <p:nvSpPr>
          <p:cNvPr id="3" name="Content Placeholder 2">
            <a:extLst>
              <a:ext uri="{FF2B5EF4-FFF2-40B4-BE49-F238E27FC236}">
                <a16:creationId xmlns:a16="http://schemas.microsoft.com/office/drawing/2014/main" id="{8544DBA8-1CB6-E4A3-C048-BE5C54E9A3D9}"/>
              </a:ext>
            </a:extLst>
          </p:cNvPr>
          <p:cNvSpPr>
            <a:spLocks noGrp="1"/>
          </p:cNvSpPr>
          <p:nvPr>
            <p:ph idx="1"/>
          </p:nvPr>
        </p:nvSpPr>
        <p:spPr/>
        <p:txBody>
          <a:bodyPr/>
          <a:lstStyle/>
          <a:p>
            <a:pPr>
              <a:lnSpc>
                <a:spcPct val="150000"/>
              </a:lnSpc>
            </a:pPr>
            <a:r>
              <a:rPr lang="en-US" dirty="0"/>
              <a:t>Encapsulation means </a:t>
            </a:r>
            <a:r>
              <a:rPr lang="en-US" b="1" dirty="0"/>
              <a:t>wrapping data and methods together into a single entity</a:t>
            </a:r>
            <a:r>
              <a:rPr lang="en-US" dirty="0"/>
              <a:t> and restricting direct access to the data from outside the class.</a:t>
            </a:r>
          </a:p>
          <a:p>
            <a:endParaRPr lang="en-IN" dirty="0"/>
          </a:p>
        </p:txBody>
      </p:sp>
      <p:pic>
        <p:nvPicPr>
          <p:cNvPr id="5" name="Picture 4">
            <a:extLst>
              <a:ext uri="{FF2B5EF4-FFF2-40B4-BE49-F238E27FC236}">
                <a16:creationId xmlns:a16="http://schemas.microsoft.com/office/drawing/2014/main" id="{1075DBB3-0705-2FDA-6798-AD34A0139F79}"/>
              </a:ext>
            </a:extLst>
          </p:cNvPr>
          <p:cNvPicPr>
            <a:picLocks noChangeAspect="1"/>
          </p:cNvPicPr>
          <p:nvPr/>
        </p:nvPicPr>
        <p:blipFill>
          <a:blip r:embed="rId2"/>
          <a:stretch>
            <a:fillRect/>
          </a:stretch>
        </p:blipFill>
        <p:spPr>
          <a:xfrm>
            <a:off x="2252342" y="3342728"/>
            <a:ext cx="6782747" cy="3229426"/>
          </a:xfrm>
          <a:prstGeom prst="rect">
            <a:avLst/>
          </a:prstGeom>
        </p:spPr>
      </p:pic>
    </p:spTree>
    <p:extLst>
      <p:ext uri="{BB962C8B-B14F-4D97-AF65-F5344CB8AC3E}">
        <p14:creationId xmlns:p14="http://schemas.microsoft.com/office/powerpoint/2010/main" val="1225187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FEBA0E-0DC2-F68D-3419-AF3D64BC00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2C400-6294-CBE8-42D3-68C5768DB7CE}"/>
              </a:ext>
            </a:extLst>
          </p:cNvPr>
          <p:cNvSpPr>
            <a:spLocks noGrp="1"/>
          </p:cNvSpPr>
          <p:nvPr>
            <p:ph type="title"/>
          </p:nvPr>
        </p:nvSpPr>
        <p:spPr>
          <a:xfrm>
            <a:off x="4673600" y="764373"/>
            <a:ext cx="6832600" cy="1293028"/>
          </a:xfrm>
        </p:spPr>
        <p:txBody>
          <a:bodyPr>
            <a:normAutofit/>
          </a:bodyPr>
          <a:lstStyle/>
          <a:p>
            <a:pPr algn="ctr"/>
            <a:r>
              <a:rPr lang="en-US" sz="2800" b="1" dirty="0"/>
              <a:t>Real Life Example of Encapsulation in C++</a:t>
            </a:r>
            <a:br>
              <a:rPr lang="en-US" sz="2800" b="1" dirty="0"/>
            </a:br>
            <a:endParaRPr lang="en-IN" sz="2800" dirty="0"/>
          </a:p>
        </p:txBody>
      </p:sp>
      <p:pic>
        <p:nvPicPr>
          <p:cNvPr id="8196" name="Picture 4" descr="real life example of encapsulation in c++">
            <a:extLst>
              <a:ext uri="{FF2B5EF4-FFF2-40B4-BE49-F238E27FC236}">
                <a16:creationId xmlns:a16="http://schemas.microsoft.com/office/drawing/2014/main" id="{FC7DFCA5-C41C-0F5D-AC08-235114708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385" r="1" b="6980"/>
          <a:stretch>
            <a:fillRect/>
          </a:stretch>
        </p:blipFill>
        <p:spPr bwMode="auto">
          <a:xfrm>
            <a:off x="630705" y="746124"/>
            <a:ext cx="3644962" cy="54725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C1A3BD8-BC49-C972-A594-750B9CCC5314}"/>
              </a:ext>
            </a:extLst>
          </p:cNvPr>
          <p:cNvSpPr>
            <a:spLocks noGrp="1"/>
          </p:cNvSpPr>
          <p:nvPr>
            <p:ph idx="1"/>
          </p:nvPr>
        </p:nvSpPr>
        <p:spPr>
          <a:xfrm>
            <a:off x="4275667" y="2194560"/>
            <a:ext cx="7822548" cy="4024125"/>
          </a:xfrm>
        </p:spPr>
        <p:txBody>
          <a:bodyPr>
            <a:normAutofit fontScale="92500" lnSpcReduction="10000"/>
          </a:bodyPr>
          <a:lstStyle/>
          <a:p>
            <a:pPr>
              <a:lnSpc>
                <a:spcPct val="150000"/>
              </a:lnSpc>
            </a:pPr>
            <a:r>
              <a:rPr lang="en-US" b="1" dirty="0"/>
              <a:t>Automatic Cola Vending Machine :</a:t>
            </a:r>
          </a:p>
          <a:p>
            <a:pPr algn="just">
              <a:lnSpc>
                <a:spcPct val="150000"/>
              </a:lnSpc>
            </a:pPr>
            <a:r>
              <a:rPr lang="en-US" dirty="0"/>
              <a:t>Suppose you go to an automatic cola vending machine and request for a cola. </a:t>
            </a:r>
          </a:p>
          <a:p>
            <a:pPr algn="just">
              <a:lnSpc>
                <a:spcPct val="150000"/>
              </a:lnSpc>
            </a:pPr>
            <a:r>
              <a:rPr lang="en-US" dirty="0"/>
              <a:t>The machine processes your request and gives the cola.</a:t>
            </a:r>
          </a:p>
          <a:p>
            <a:pPr algn="just">
              <a:lnSpc>
                <a:spcPct val="150000"/>
              </a:lnSpc>
            </a:pPr>
            <a:r>
              <a:rPr lang="en-US" dirty="0"/>
              <a:t>Here automatic cola vending machine is a class.</a:t>
            </a:r>
          </a:p>
          <a:p>
            <a:pPr algn="just">
              <a:lnSpc>
                <a:spcPct val="150000"/>
              </a:lnSpc>
            </a:pPr>
            <a:r>
              <a:rPr lang="en-US" dirty="0"/>
              <a:t> It contains both data i.e. Cola can and operations i.e. service mechanism and they are wrapped/integrated under a single unit Cola Vending Machine. </a:t>
            </a:r>
            <a:endParaRPr lang="en-IN" dirty="0"/>
          </a:p>
        </p:txBody>
      </p:sp>
    </p:spTree>
    <p:extLst>
      <p:ext uri="{BB962C8B-B14F-4D97-AF65-F5344CB8AC3E}">
        <p14:creationId xmlns:p14="http://schemas.microsoft.com/office/powerpoint/2010/main" val="2333629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2920-8A5B-0165-0FD5-FFD49A036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78309-9C43-CDBC-945F-B1E66172D2E6}"/>
              </a:ext>
            </a:extLst>
          </p:cNvPr>
          <p:cNvSpPr>
            <a:spLocks noGrp="1"/>
          </p:cNvSpPr>
          <p:nvPr>
            <p:ph type="title"/>
          </p:nvPr>
        </p:nvSpPr>
        <p:spPr>
          <a:xfrm>
            <a:off x="685800" y="764373"/>
            <a:ext cx="10820400" cy="1293028"/>
          </a:xfrm>
        </p:spPr>
        <p:txBody>
          <a:bodyPr/>
          <a:lstStyle/>
          <a:p>
            <a:pPr algn="ctr"/>
            <a:r>
              <a:rPr lang="en-IN" b="1" dirty="0"/>
              <a:t>REAL WORLD ANALOGY</a:t>
            </a:r>
          </a:p>
        </p:txBody>
      </p:sp>
      <p:sp>
        <p:nvSpPr>
          <p:cNvPr id="3" name="Content Placeholder 2">
            <a:extLst>
              <a:ext uri="{FF2B5EF4-FFF2-40B4-BE49-F238E27FC236}">
                <a16:creationId xmlns:a16="http://schemas.microsoft.com/office/drawing/2014/main" id="{E79F9CDC-1D71-89D0-C6E2-2FFC86A77D66}"/>
              </a:ext>
            </a:extLst>
          </p:cNvPr>
          <p:cNvSpPr>
            <a:spLocks noGrp="1"/>
          </p:cNvSpPr>
          <p:nvPr>
            <p:ph idx="1"/>
          </p:nvPr>
        </p:nvSpPr>
        <p:spPr/>
        <p:txBody>
          <a:bodyPr>
            <a:normAutofit fontScale="92500" lnSpcReduction="10000"/>
          </a:bodyPr>
          <a:lstStyle/>
          <a:p>
            <a:pPr>
              <a:lnSpc>
                <a:spcPct val="200000"/>
              </a:lnSpc>
            </a:pPr>
            <a:r>
              <a:rPr lang="en-US" b="1" dirty="0"/>
              <a:t>A Washing Machine and It's Power Button: </a:t>
            </a:r>
            <a:r>
              <a:rPr lang="en-US" dirty="0"/>
              <a:t>What is the function that power button does? Switches the machine on (obviously). </a:t>
            </a:r>
          </a:p>
          <a:p>
            <a:pPr algn="just">
              <a:lnSpc>
                <a:spcPct val="200000"/>
              </a:lnSpc>
            </a:pPr>
            <a:r>
              <a:rPr lang="en-US" dirty="0"/>
              <a:t>But did u ever imagined the inside mechanism. </a:t>
            </a:r>
          </a:p>
          <a:p>
            <a:pPr>
              <a:lnSpc>
                <a:spcPct val="200000"/>
              </a:lnSpc>
            </a:pPr>
            <a:r>
              <a:rPr lang="en-US" dirty="0"/>
              <a:t>Doesn't matter unless it's functioning well. That's encapsulation. </a:t>
            </a:r>
          </a:p>
          <a:p>
            <a:pPr>
              <a:lnSpc>
                <a:spcPct val="200000"/>
              </a:lnSpc>
            </a:pPr>
            <a:r>
              <a:rPr lang="en-US" dirty="0"/>
              <a:t>The object is wrapped and inner details are hidden. </a:t>
            </a:r>
          </a:p>
          <a:p>
            <a:pPr>
              <a:lnSpc>
                <a:spcPct val="200000"/>
              </a:lnSpc>
            </a:pPr>
            <a:r>
              <a:rPr lang="en-US" dirty="0"/>
              <a:t>Only thing is that object can be called and used. User friendly!</a:t>
            </a:r>
            <a:endParaRPr lang="en-IN" dirty="0"/>
          </a:p>
        </p:txBody>
      </p:sp>
    </p:spTree>
    <p:extLst>
      <p:ext uri="{BB962C8B-B14F-4D97-AF65-F5344CB8AC3E}">
        <p14:creationId xmlns:p14="http://schemas.microsoft.com/office/powerpoint/2010/main" val="4185320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33A0F-79B6-3509-5572-B621FA84FD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7A0C5-ED07-2489-15CD-47246C13DC39}"/>
              </a:ext>
            </a:extLst>
          </p:cNvPr>
          <p:cNvSpPr>
            <a:spLocks noGrp="1"/>
          </p:cNvSpPr>
          <p:nvPr>
            <p:ph type="title"/>
          </p:nvPr>
        </p:nvSpPr>
        <p:spPr>
          <a:xfrm>
            <a:off x="685800" y="764373"/>
            <a:ext cx="10820400" cy="1293028"/>
          </a:xfrm>
        </p:spPr>
        <p:txBody>
          <a:bodyPr/>
          <a:lstStyle/>
          <a:p>
            <a:pPr algn="ctr"/>
            <a:r>
              <a:rPr lang="en-IN" b="1" dirty="0"/>
              <a:t>Data abstraction</a:t>
            </a:r>
          </a:p>
        </p:txBody>
      </p:sp>
      <p:graphicFrame>
        <p:nvGraphicFramePr>
          <p:cNvPr id="5" name="Content Placeholder 2">
            <a:extLst>
              <a:ext uri="{FF2B5EF4-FFF2-40B4-BE49-F238E27FC236}">
                <a16:creationId xmlns:a16="http://schemas.microsoft.com/office/drawing/2014/main" id="{E3009DAC-37A3-FC4D-B7E2-96DF984E1585}"/>
              </a:ext>
            </a:extLst>
          </p:cNvPr>
          <p:cNvGraphicFramePr>
            <a:graphicFrameLocks noGrp="1"/>
          </p:cNvGraphicFramePr>
          <p:nvPr>
            <p:ph idx="1"/>
            <p:extLst>
              <p:ext uri="{D42A27DB-BD31-4B8C-83A1-F6EECF244321}">
                <p14:modId xmlns:p14="http://schemas.microsoft.com/office/powerpoint/2010/main" val="1436569346"/>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1757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1AFD5-44CA-1EDB-2912-8F21B59C7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4E283C-A631-5CC4-8B4E-21BD7926BEC4}"/>
              </a:ext>
            </a:extLst>
          </p:cNvPr>
          <p:cNvSpPr>
            <a:spLocks noGrp="1"/>
          </p:cNvSpPr>
          <p:nvPr>
            <p:ph type="title"/>
          </p:nvPr>
        </p:nvSpPr>
        <p:spPr>
          <a:xfrm>
            <a:off x="685800" y="351418"/>
            <a:ext cx="10820400" cy="1293028"/>
          </a:xfrm>
        </p:spPr>
        <p:txBody>
          <a:bodyPr/>
          <a:lstStyle/>
          <a:p>
            <a:pPr algn="ctr"/>
            <a:r>
              <a:rPr lang="en-IN" b="1" dirty="0"/>
              <a:t>REAL WORLD ANALOGY</a:t>
            </a:r>
            <a:endParaRPr lang="en-IN" dirty="0"/>
          </a:p>
        </p:txBody>
      </p:sp>
      <p:sp>
        <p:nvSpPr>
          <p:cNvPr id="3" name="Content Placeholder 2">
            <a:extLst>
              <a:ext uri="{FF2B5EF4-FFF2-40B4-BE49-F238E27FC236}">
                <a16:creationId xmlns:a16="http://schemas.microsoft.com/office/drawing/2014/main" id="{9C715F36-0A00-4300-DD2D-2B66518C7207}"/>
              </a:ext>
            </a:extLst>
          </p:cNvPr>
          <p:cNvSpPr>
            <a:spLocks noGrp="1"/>
          </p:cNvSpPr>
          <p:nvPr>
            <p:ph idx="1"/>
          </p:nvPr>
        </p:nvSpPr>
        <p:spPr>
          <a:xfrm>
            <a:off x="685800" y="1415845"/>
            <a:ext cx="10820400" cy="4802841"/>
          </a:xfrm>
        </p:spPr>
        <p:txBody>
          <a:bodyPr/>
          <a:lstStyle/>
          <a:p>
            <a:pPr>
              <a:lnSpc>
                <a:spcPct val="150000"/>
              </a:lnSpc>
            </a:pPr>
            <a:r>
              <a:rPr lang="en-US" dirty="0"/>
              <a:t>Consider a real life example of a man driving a car. </a:t>
            </a:r>
          </a:p>
          <a:p>
            <a:pPr algn="just">
              <a:lnSpc>
                <a:spcPct val="150000"/>
              </a:lnSpc>
            </a:pPr>
            <a:r>
              <a:rPr lang="en-US" dirty="0"/>
              <a:t>The man only knows that pressing the accelerators will increase the speed of car or applying brakes will stop the car but he does not know about how on pressing accelerator the speed is actually increasing, he does not know about the inner mechanism of the car or the implementation of accelerator, brakes </a:t>
            </a:r>
            <a:r>
              <a:rPr lang="en-US" dirty="0" err="1"/>
              <a:t>etc</a:t>
            </a:r>
            <a:r>
              <a:rPr lang="en-US" dirty="0"/>
              <a:t> in the car.</a:t>
            </a:r>
            <a:endParaRPr lang="en-IN" dirty="0"/>
          </a:p>
        </p:txBody>
      </p:sp>
      <p:pic>
        <p:nvPicPr>
          <p:cNvPr id="7" name="Picture 6">
            <a:extLst>
              <a:ext uri="{FF2B5EF4-FFF2-40B4-BE49-F238E27FC236}">
                <a16:creationId xmlns:a16="http://schemas.microsoft.com/office/drawing/2014/main" id="{2BA63820-FA38-E1DB-27B7-8C778019E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424" y="4493342"/>
            <a:ext cx="8225042" cy="2094270"/>
          </a:xfrm>
          <a:prstGeom prst="rect">
            <a:avLst/>
          </a:prstGeom>
        </p:spPr>
      </p:pic>
    </p:spTree>
    <p:extLst>
      <p:ext uri="{BB962C8B-B14F-4D97-AF65-F5344CB8AC3E}">
        <p14:creationId xmlns:p14="http://schemas.microsoft.com/office/powerpoint/2010/main" val="157589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180A0-65BD-86FE-5BE3-50E82B1DC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BBC77-3327-2355-1A18-73C1918C21A4}"/>
              </a:ext>
            </a:extLst>
          </p:cNvPr>
          <p:cNvSpPr>
            <a:spLocks noGrp="1"/>
          </p:cNvSpPr>
          <p:nvPr>
            <p:ph type="title"/>
          </p:nvPr>
        </p:nvSpPr>
        <p:spPr>
          <a:xfrm>
            <a:off x="685800" y="764373"/>
            <a:ext cx="10820400" cy="1293028"/>
          </a:xfrm>
        </p:spPr>
        <p:txBody>
          <a:bodyPr/>
          <a:lstStyle/>
          <a:p>
            <a:pPr algn="ctr"/>
            <a:r>
              <a:rPr lang="en-IN" b="1" dirty="0"/>
              <a:t>POLYMORPHISM</a:t>
            </a:r>
          </a:p>
        </p:txBody>
      </p:sp>
      <p:sp>
        <p:nvSpPr>
          <p:cNvPr id="3" name="Content Placeholder 2">
            <a:extLst>
              <a:ext uri="{FF2B5EF4-FFF2-40B4-BE49-F238E27FC236}">
                <a16:creationId xmlns:a16="http://schemas.microsoft.com/office/drawing/2014/main" id="{645807F3-E121-1F2C-1FC1-E7B80D10A552}"/>
              </a:ext>
            </a:extLst>
          </p:cNvPr>
          <p:cNvSpPr>
            <a:spLocks noGrp="1"/>
          </p:cNvSpPr>
          <p:nvPr>
            <p:ph idx="1"/>
          </p:nvPr>
        </p:nvSpPr>
        <p:spPr/>
        <p:txBody>
          <a:bodyPr/>
          <a:lstStyle/>
          <a:p>
            <a:pPr>
              <a:lnSpc>
                <a:spcPct val="200000"/>
              </a:lnSpc>
            </a:pPr>
            <a:r>
              <a:rPr lang="en-US" dirty="0"/>
              <a:t>The process of representing one Form in multiple forms is known as </a:t>
            </a:r>
            <a:r>
              <a:rPr lang="en-US" b="1" dirty="0"/>
              <a:t>Polymorphism</a:t>
            </a:r>
            <a:r>
              <a:rPr lang="en-US" dirty="0"/>
              <a:t>. </a:t>
            </a:r>
          </a:p>
          <a:p>
            <a:pPr>
              <a:lnSpc>
                <a:spcPct val="200000"/>
              </a:lnSpc>
            </a:pPr>
            <a:r>
              <a:rPr lang="en-US" dirty="0"/>
              <a:t>Here one form represent original form or original method always resides in base class and multiple forms represents overridden method which resides in derived classes.</a:t>
            </a:r>
            <a:endParaRPr lang="en-IN" dirty="0"/>
          </a:p>
        </p:txBody>
      </p:sp>
    </p:spTree>
    <p:extLst>
      <p:ext uri="{BB962C8B-B14F-4D97-AF65-F5344CB8AC3E}">
        <p14:creationId xmlns:p14="http://schemas.microsoft.com/office/powerpoint/2010/main" val="2343692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7B845-9DC3-CB9A-D7AF-96D91C656B24}"/>
              </a:ext>
            </a:extLst>
          </p:cNvPr>
          <p:cNvSpPr>
            <a:spLocks noGrp="1"/>
          </p:cNvSpPr>
          <p:nvPr>
            <p:ph type="title"/>
          </p:nvPr>
        </p:nvSpPr>
        <p:spPr>
          <a:xfrm>
            <a:off x="983226" y="764373"/>
            <a:ext cx="10522974" cy="1293028"/>
          </a:xfrm>
        </p:spPr>
        <p:txBody>
          <a:bodyPr/>
          <a:lstStyle/>
          <a:p>
            <a:pPr algn="ctr"/>
            <a:r>
              <a:rPr lang="en-IN" b="1" dirty="0"/>
              <a:t>POLYMORPHISM</a:t>
            </a:r>
            <a:endParaRPr lang="en-IN" dirty="0"/>
          </a:p>
        </p:txBody>
      </p:sp>
      <p:pic>
        <p:nvPicPr>
          <p:cNvPr id="5" name="Content Placeholder 4">
            <a:extLst>
              <a:ext uri="{FF2B5EF4-FFF2-40B4-BE49-F238E27FC236}">
                <a16:creationId xmlns:a16="http://schemas.microsoft.com/office/drawing/2014/main" id="{8323E234-8A6D-48D3-4CB9-C0CDBAC52BCB}"/>
              </a:ext>
            </a:extLst>
          </p:cNvPr>
          <p:cNvPicPr>
            <a:picLocks noGrp="1" noChangeAspect="1"/>
          </p:cNvPicPr>
          <p:nvPr>
            <p:ph idx="1"/>
          </p:nvPr>
        </p:nvPicPr>
        <p:blipFill>
          <a:blip r:embed="rId2"/>
          <a:stretch>
            <a:fillRect/>
          </a:stretch>
        </p:blipFill>
        <p:spPr>
          <a:xfrm>
            <a:off x="1356852" y="1869461"/>
            <a:ext cx="9606115" cy="4877860"/>
          </a:xfrm>
          <a:prstGeom prst="rect">
            <a:avLst/>
          </a:prstGeom>
        </p:spPr>
      </p:pic>
    </p:spTree>
    <p:extLst>
      <p:ext uri="{BB962C8B-B14F-4D97-AF65-F5344CB8AC3E}">
        <p14:creationId xmlns:p14="http://schemas.microsoft.com/office/powerpoint/2010/main" val="69951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F3851-BEA9-81A3-03D6-155BE686D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E4D0D-AA54-29D0-98AB-AC100EB7ABB6}"/>
              </a:ext>
            </a:extLst>
          </p:cNvPr>
          <p:cNvSpPr>
            <a:spLocks noGrp="1"/>
          </p:cNvSpPr>
          <p:nvPr>
            <p:ph type="title"/>
          </p:nvPr>
        </p:nvSpPr>
        <p:spPr>
          <a:xfrm>
            <a:off x="685800" y="764373"/>
            <a:ext cx="10820400" cy="1293028"/>
          </a:xfrm>
        </p:spPr>
        <p:txBody>
          <a:bodyPr/>
          <a:lstStyle/>
          <a:p>
            <a:pPr algn="ctr"/>
            <a:r>
              <a:rPr lang="en-US" b="1" dirty="0"/>
              <a:t>Course OUTCOME</a:t>
            </a:r>
            <a:endParaRPr lang="en-IN" b="1" dirty="0"/>
          </a:p>
        </p:txBody>
      </p:sp>
      <p:graphicFrame>
        <p:nvGraphicFramePr>
          <p:cNvPr id="5" name="Content Placeholder 4">
            <a:extLst>
              <a:ext uri="{FF2B5EF4-FFF2-40B4-BE49-F238E27FC236}">
                <a16:creationId xmlns:a16="http://schemas.microsoft.com/office/drawing/2014/main" id="{30CC5D2F-800C-02B7-930A-505B057A2DE3}"/>
              </a:ext>
            </a:extLst>
          </p:cNvPr>
          <p:cNvGraphicFramePr>
            <a:graphicFrameLocks noGrp="1"/>
          </p:cNvGraphicFramePr>
          <p:nvPr>
            <p:ph idx="1"/>
            <p:extLst>
              <p:ext uri="{D42A27DB-BD31-4B8C-83A1-F6EECF244321}">
                <p14:modId xmlns:p14="http://schemas.microsoft.com/office/powerpoint/2010/main" val="3580620028"/>
              </p:ext>
            </p:extLst>
          </p:nvPr>
        </p:nvGraphicFramePr>
        <p:xfrm>
          <a:off x="685800" y="1795883"/>
          <a:ext cx="10820400" cy="4936088"/>
        </p:xfrm>
        <a:graphic>
          <a:graphicData uri="http://schemas.openxmlformats.org/drawingml/2006/table">
            <a:tbl>
              <a:tblPr firstRow="1" bandRow="1">
                <a:tableStyleId>{5C22544A-7EE6-4342-B048-85BDC9FD1C3A}</a:tableStyleId>
              </a:tblPr>
              <a:tblGrid>
                <a:gridCol w="1074174">
                  <a:extLst>
                    <a:ext uri="{9D8B030D-6E8A-4147-A177-3AD203B41FA5}">
                      <a16:colId xmlns:a16="http://schemas.microsoft.com/office/drawing/2014/main" val="1977294480"/>
                    </a:ext>
                  </a:extLst>
                </a:gridCol>
                <a:gridCol w="8799871">
                  <a:extLst>
                    <a:ext uri="{9D8B030D-6E8A-4147-A177-3AD203B41FA5}">
                      <a16:colId xmlns:a16="http://schemas.microsoft.com/office/drawing/2014/main" val="4210094588"/>
                    </a:ext>
                  </a:extLst>
                </a:gridCol>
                <a:gridCol w="946355">
                  <a:extLst>
                    <a:ext uri="{9D8B030D-6E8A-4147-A177-3AD203B41FA5}">
                      <a16:colId xmlns:a16="http://schemas.microsoft.com/office/drawing/2014/main" val="3384698119"/>
                    </a:ext>
                  </a:extLst>
                </a:gridCol>
              </a:tblGrid>
              <a:tr h="613323">
                <a:tc>
                  <a:txBody>
                    <a:bodyPr/>
                    <a:lstStyle/>
                    <a:p>
                      <a:r>
                        <a:rPr lang="en-US" sz="3200" dirty="0"/>
                        <a:t>Co</a:t>
                      </a:r>
                      <a:endParaRPr lang="en-IN" sz="3200" dirty="0"/>
                    </a:p>
                  </a:txBody>
                  <a:tcPr/>
                </a:tc>
                <a:tc>
                  <a:txBody>
                    <a:bodyPr/>
                    <a:lstStyle/>
                    <a:p>
                      <a:r>
                        <a:rPr lang="en-US" sz="3200" dirty="0"/>
                        <a:t>Course Outcome </a:t>
                      </a:r>
                      <a:endParaRPr lang="en-IN" sz="3200" dirty="0"/>
                    </a:p>
                  </a:txBody>
                  <a:tcPr/>
                </a:tc>
                <a:tc>
                  <a:txBody>
                    <a:bodyPr/>
                    <a:lstStyle/>
                    <a:p>
                      <a:r>
                        <a:rPr lang="en-US" sz="3200" dirty="0"/>
                        <a:t>BTL</a:t>
                      </a:r>
                      <a:endParaRPr lang="en-IN" sz="3200" dirty="0"/>
                    </a:p>
                  </a:txBody>
                  <a:tcPr/>
                </a:tc>
                <a:extLst>
                  <a:ext uri="{0D108BD9-81ED-4DB2-BD59-A6C34878D82A}">
                    <a16:rowId xmlns:a16="http://schemas.microsoft.com/office/drawing/2014/main" val="928135971"/>
                  </a:ext>
                </a:extLst>
              </a:tr>
              <a:tr h="729493">
                <a:tc>
                  <a:txBody>
                    <a:bodyPr/>
                    <a:lstStyle/>
                    <a:p>
                      <a:pPr algn="l" rtl="0" fontAlgn="base">
                        <a:lnSpc>
                          <a:spcPts val="1295"/>
                        </a:lnSpc>
                        <a:buNone/>
                      </a:pPr>
                      <a:r>
                        <a:rPr lang="en-US" sz="1400" b="1" i="0" dirty="0">
                          <a:effectLst/>
                          <a:latin typeface="Times New Roman" panose="02020603050405020304" pitchFamily="18" charset="0"/>
                        </a:rPr>
                        <a:t>CO 1 </a:t>
                      </a:r>
                      <a:endParaRPr lang="en-US" sz="3200" b="1" i="0" dirty="0">
                        <a:effectLst/>
                      </a:endParaRPr>
                    </a:p>
                  </a:txBody>
                  <a:tcPr anchor="ctr"/>
                </a:tc>
                <a:tc>
                  <a:txBody>
                    <a:bodyPr/>
                    <a:lstStyle/>
                    <a:p>
                      <a:pPr algn="l" rtl="0" fontAlgn="base">
                        <a:lnSpc>
                          <a:spcPct val="150000"/>
                        </a:lnSpc>
                        <a:buNone/>
                      </a:pPr>
                      <a:r>
                        <a:rPr lang="en-US" sz="1800" b="0" i="0" dirty="0">
                          <a:effectLst/>
                          <a:latin typeface="Times New Roman" panose="02020603050405020304" pitchFamily="18" charset="0"/>
                        </a:rPr>
                        <a:t>Apply the core principles of Java programming and Object-Oriented Programming (OOP) concepts to write modular, efficient Java applications </a:t>
                      </a:r>
                      <a:endParaRPr lang="en-US" sz="3200" b="0" i="0" dirty="0">
                        <a:effectLst/>
                      </a:endParaRPr>
                    </a:p>
                  </a:txBody>
                  <a:tcPr/>
                </a:tc>
                <a:tc>
                  <a:txBody>
                    <a:bodyPr/>
                    <a:lstStyle/>
                    <a:p>
                      <a:pPr algn="l" rtl="0" fontAlgn="base">
                        <a:lnSpc>
                          <a:spcPts val="1376"/>
                        </a:lnSpc>
                        <a:buNone/>
                      </a:pPr>
                      <a:r>
                        <a:rPr lang="en-US" sz="1800" b="1" i="0" dirty="0">
                          <a:effectLst/>
                          <a:latin typeface="Times New Roman" panose="02020603050405020304" pitchFamily="18" charset="0"/>
                        </a:rPr>
                        <a:t>Ap </a:t>
                      </a:r>
                      <a:endParaRPr lang="en-US" sz="3200" b="1" i="0" dirty="0">
                        <a:effectLst/>
                      </a:endParaRPr>
                    </a:p>
                  </a:txBody>
                  <a:tcPr/>
                </a:tc>
                <a:extLst>
                  <a:ext uri="{0D108BD9-81ED-4DB2-BD59-A6C34878D82A}">
                    <a16:rowId xmlns:a16="http://schemas.microsoft.com/office/drawing/2014/main" val="3568418911"/>
                  </a:ext>
                </a:extLst>
              </a:tr>
              <a:tr h="729493">
                <a:tc>
                  <a:txBody>
                    <a:bodyPr/>
                    <a:lstStyle/>
                    <a:p>
                      <a:pPr algn="l" rtl="0" fontAlgn="base">
                        <a:lnSpc>
                          <a:spcPts val="1295"/>
                        </a:lnSpc>
                        <a:buNone/>
                      </a:pPr>
                      <a:r>
                        <a:rPr lang="en-US" sz="1400" b="1" i="0" dirty="0">
                          <a:effectLst/>
                          <a:latin typeface="Times New Roman" panose="02020603050405020304" pitchFamily="18" charset="0"/>
                        </a:rPr>
                        <a:t>CO 2 </a:t>
                      </a:r>
                      <a:endParaRPr lang="en-US" sz="3200" b="1" i="0" dirty="0">
                        <a:effectLst/>
                      </a:endParaRPr>
                    </a:p>
                  </a:txBody>
                  <a:tcPr anchor="ctr"/>
                </a:tc>
                <a:tc>
                  <a:txBody>
                    <a:bodyPr/>
                    <a:lstStyle/>
                    <a:p>
                      <a:pPr algn="l" rtl="0" fontAlgn="base">
                        <a:lnSpc>
                          <a:spcPct val="150000"/>
                        </a:lnSpc>
                        <a:buNone/>
                      </a:pPr>
                      <a:r>
                        <a:rPr lang="en-US" sz="1800" b="0" i="0" dirty="0">
                          <a:effectLst/>
                          <a:latin typeface="Times New Roman" panose="02020603050405020304" pitchFamily="18" charset="0"/>
                        </a:rPr>
                        <a:t>Utilize Java packages, interfaces, and exception handling mechanisms to build reusable and error-resilient code </a:t>
                      </a:r>
                      <a:endParaRPr lang="en-US" sz="3200" b="0" i="0" dirty="0">
                        <a:effectLst/>
                      </a:endParaRPr>
                    </a:p>
                  </a:txBody>
                  <a:tcPr/>
                </a:tc>
                <a:tc>
                  <a:txBody>
                    <a:bodyPr/>
                    <a:lstStyle/>
                    <a:p>
                      <a:pPr algn="l" rtl="0" fontAlgn="base">
                        <a:lnSpc>
                          <a:spcPts val="1376"/>
                        </a:lnSpc>
                        <a:buNone/>
                      </a:pPr>
                      <a:r>
                        <a:rPr lang="en-US" sz="1800" b="1" i="0" dirty="0">
                          <a:effectLst/>
                          <a:latin typeface="Times New Roman" panose="02020603050405020304" pitchFamily="18" charset="0"/>
                        </a:rPr>
                        <a:t>Ap </a:t>
                      </a:r>
                      <a:endParaRPr lang="en-US" sz="3200" b="1" i="0" dirty="0">
                        <a:effectLst/>
                      </a:endParaRPr>
                    </a:p>
                  </a:txBody>
                  <a:tcPr/>
                </a:tc>
                <a:extLst>
                  <a:ext uri="{0D108BD9-81ED-4DB2-BD59-A6C34878D82A}">
                    <a16:rowId xmlns:a16="http://schemas.microsoft.com/office/drawing/2014/main" val="2684479602"/>
                  </a:ext>
                </a:extLst>
              </a:tr>
              <a:tr h="729493">
                <a:tc>
                  <a:txBody>
                    <a:bodyPr/>
                    <a:lstStyle/>
                    <a:p>
                      <a:pPr algn="l" rtl="0" fontAlgn="base">
                        <a:lnSpc>
                          <a:spcPts val="1295"/>
                        </a:lnSpc>
                        <a:buNone/>
                      </a:pPr>
                      <a:r>
                        <a:rPr lang="en-US" sz="1400" b="1" i="0" dirty="0">
                          <a:effectLst/>
                          <a:latin typeface="Times New Roman" panose="02020603050405020304" pitchFamily="18" charset="0"/>
                        </a:rPr>
                        <a:t>CO 3 </a:t>
                      </a:r>
                      <a:endParaRPr lang="en-US" sz="3200" b="1" i="0" dirty="0">
                        <a:effectLst/>
                      </a:endParaRPr>
                    </a:p>
                  </a:txBody>
                  <a:tcPr anchor="ctr"/>
                </a:tc>
                <a:tc>
                  <a:txBody>
                    <a:bodyPr/>
                    <a:lstStyle/>
                    <a:p>
                      <a:pPr algn="l" rtl="0" fontAlgn="base">
                        <a:lnSpc>
                          <a:spcPct val="150000"/>
                        </a:lnSpc>
                        <a:buNone/>
                      </a:pPr>
                      <a:r>
                        <a:rPr lang="en-US" sz="1800" b="0" i="0" dirty="0">
                          <a:effectLst/>
                          <a:latin typeface="Times New Roman" panose="02020603050405020304" pitchFamily="18" charset="0"/>
                        </a:rPr>
                        <a:t>Develop multi-threaded applications and perform string and wrapper class manipulations in Java. </a:t>
                      </a:r>
                      <a:endParaRPr lang="en-US" sz="3200" b="0" i="0" dirty="0">
                        <a:effectLst/>
                      </a:endParaRPr>
                    </a:p>
                  </a:txBody>
                  <a:tcPr/>
                </a:tc>
                <a:tc>
                  <a:txBody>
                    <a:bodyPr/>
                    <a:lstStyle/>
                    <a:p>
                      <a:pPr algn="l" rtl="0" fontAlgn="base">
                        <a:lnSpc>
                          <a:spcPts val="1376"/>
                        </a:lnSpc>
                        <a:buNone/>
                      </a:pPr>
                      <a:r>
                        <a:rPr lang="en-US" sz="1800" b="1" i="0" dirty="0">
                          <a:effectLst/>
                          <a:latin typeface="Times New Roman" panose="02020603050405020304" pitchFamily="18" charset="0"/>
                        </a:rPr>
                        <a:t>Ap </a:t>
                      </a:r>
                      <a:endParaRPr lang="en-US" sz="3200" b="1" i="0" dirty="0">
                        <a:effectLst/>
                      </a:endParaRPr>
                    </a:p>
                  </a:txBody>
                  <a:tcPr/>
                </a:tc>
                <a:extLst>
                  <a:ext uri="{0D108BD9-81ED-4DB2-BD59-A6C34878D82A}">
                    <a16:rowId xmlns:a16="http://schemas.microsoft.com/office/drawing/2014/main" val="2613951293"/>
                  </a:ext>
                </a:extLst>
              </a:tr>
              <a:tr h="729493">
                <a:tc>
                  <a:txBody>
                    <a:bodyPr/>
                    <a:lstStyle/>
                    <a:p>
                      <a:pPr algn="l" rtl="0" fontAlgn="base">
                        <a:lnSpc>
                          <a:spcPts val="1295"/>
                        </a:lnSpc>
                        <a:buNone/>
                      </a:pPr>
                      <a:r>
                        <a:rPr lang="en-US" sz="1400" b="1" i="0" dirty="0">
                          <a:effectLst/>
                          <a:latin typeface="Times New Roman" panose="02020603050405020304" pitchFamily="18" charset="0"/>
                        </a:rPr>
                        <a:t>CO 4 </a:t>
                      </a:r>
                      <a:endParaRPr lang="en-US" sz="3200" b="1" i="0" dirty="0">
                        <a:effectLst/>
                      </a:endParaRPr>
                    </a:p>
                  </a:txBody>
                  <a:tcPr anchor="ctr"/>
                </a:tc>
                <a:tc>
                  <a:txBody>
                    <a:bodyPr/>
                    <a:lstStyle/>
                    <a:p>
                      <a:pPr algn="l" rtl="0" fontAlgn="base">
                        <a:lnSpc>
                          <a:spcPct val="150000"/>
                        </a:lnSpc>
                        <a:buNone/>
                      </a:pPr>
                      <a:r>
                        <a:rPr lang="en-US" sz="1800" b="0" i="0" dirty="0" err="1">
                          <a:effectLst/>
                          <a:latin typeface="Times New Roman" panose="02020603050405020304" pitchFamily="18" charset="0"/>
                        </a:rPr>
                        <a:t>Analyse</a:t>
                      </a:r>
                      <a:r>
                        <a:rPr lang="en-US" sz="1800" b="0" i="0" dirty="0">
                          <a:effectLst/>
                          <a:latin typeface="Times New Roman" panose="02020603050405020304" pitchFamily="18" charset="0"/>
                        </a:rPr>
                        <a:t> input/output operations and use Java’s collection framework for real-time data storage and retrieval </a:t>
                      </a:r>
                      <a:endParaRPr lang="en-US" sz="3200" b="0" i="0" dirty="0">
                        <a:effectLst/>
                      </a:endParaRPr>
                    </a:p>
                  </a:txBody>
                  <a:tcPr/>
                </a:tc>
                <a:tc>
                  <a:txBody>
                    <a:bodyPr/>
                    <a:lstStyle/>
                    <a:p>
                      <a:pPr algn="l" rtl="0" fontAlgn="base">
                        <a:lnSpc>
                          <a:spcPts val="1376"/>
                        </a:lnSpc>
                        <a:buNone/>
                      </a:pPr>
                      <a:r>
                        <a:rPr lang="en-US" sz="1800" b="1" i="0" dirty="0">
                          <a:effectLst/>
                          <a:latin typeface="Times New Roman" panose="02020603050405020304" pitchFamily="18" charset="0"/>
                        </a:rPr>
                        <a:t>An </a:t>
                      </a:r>
                      <a:endParaRPr lang="en-US" sz="3200" b="1" i="0" dirty="0">
                        <a:effectLst/>
                      </a:endParaRPr>
                    </a:p>
                  </a:txBody>
                  <a:tcPr/>
                </a:tc>
                <a:extLst>
                  <a:ext uri="{0D108BD9-81ED-4DB2-BD59-A6C34878D82A}">
                    <a16:rowId xmlns:a16="http://schemas.microsoft.com/office/drawing/2014/main" val="189112447"/>
                  </a:ext>
                </a:extLst>
              </a:tr>
              <a:tr h="729493">
                <a:tc>
                  <a:txBody>
                    <a:bodyPr/>
                    <a:lstStyle/>
                    <a:p>
                      <a:pPr algn="l" rtl="0" fontAlgn="base">
                        <a:lnSpc>
                          <a:spcPts val="1295"/>
                        </a:lnSpc>
                        <a:buNone/>
                      </a:pPr>
                      <a:r>
                        <a:rPr lang="en-US" sz="1400" b="1" i="0" dirty="0">
                          <a:effectLst/>
                          <a:latin typeface="Times New Roman" panose="02020603050405020304" pitchFamily="18" charset="0"/>
                        </a:rPr>
                        <a:t>CO 5 </a:t>
                      </a:r>
                      <a:endParaRPr lang="en-US" sz="3200" b="1" i="0" dirty="0">
                        <a:effectLst/>
                      </a:endParaRPr>
                    </a:p>
                  </a:txBody>
                  <a:tcPr anchor="ctr"/>
                </a:tc>
                <a:tc>
                  <a:txBody>
                    <a:bodyPr/>
                    <a:lstStyle/>
                    <a:p>
                      <a:pPr algn="l" rtl="0" fontAlgn="base">
                        <a:lnSpc>
                          <a:spcPct val="150000"/>
                        </a:lnSpc>
                        <a:buNone/>
                      </a:pPr>
                      <a:r>
                        <a:rPr lang="en-US" sz="1800" b="0" i="0" dirty="0">
                          <a:effectLst/>
                          <a:latin typeface="Times New Roman" panose="02020603050405020304" pitchFamily="18" charset="0"/>
                        </a:rPr>
                        <a:t>Develop GUI-based Java applications using event controls and connect them to databases using JDBC </a:t>
                      </a:r>
                      <a:endParaRPr lang="en-US" sz="3200" b="0" i="0" dirty="0">
                        <a:effectLst/>
                      </a:endParaRPr>
                    </a:p>
                  </a:txBody>
                  <a:tcPr/>
                </a:tc>
                <a:tc>
                  <a:txBody>
                    <a:bodyPr/>
                    <a:lstStyle/>
                    <a:p>
                      <a:pPr algn="l" rtl="0" fontAlgn="base">
                        <a:lnSpc>
                          <a:spcPts val="1376"/>
                        </a:lnSpc>
                        <a:buNone/>
                      </a:pPr>
                      <a:r>
                        <a:rPr lang="en-US" sz="1800" b="1" i="0" dirty="0">
                          <a:effectLst/>
                          <a:latin typeface="Times New Roman" panose="02020603050405020304" pitchFamily="18" charset="0"/>
                        </a:rPr>
                        <a:t>Ap </a:t>
                      </a:r>
                      <a:endParaRPr lang="en-US" sz="3200" b="1" i="0" dirty="0">
                        <a:effectLst/>
                      </a:endParaRPr>
                    </a:p>
                  </a:txBody>
                  <a:tcPr/>
                </a:tc>
                <a:extLst>
                  <a:ext uri="{0D108BD9-81ED-4DB2-BD59-A6C34878D82A}">
                    <a16:rowId xmlns:a16="http://schemas.microsoft.com/office/drawing/2014/main" val="3733805419"/>
                  </a:ext>
                </a:extLst>
              </a:tr>
            </a:tbl>
          </a:graphicData>
        </a:graphic>
      </p:graphicFrame>
    </p:spTree>
    <p:extLst>
      <p:ext uri="{BB962C8B-B14F-4D97-AF65-F5344CB8AC3E}">
        <p14:creationId xmlns:p14="http://schemas.microsoft.com/office/powerpoint/2010/main" val="640172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3D1D87-B059-B672-33DB-1E8785B08637}"/>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86817BFA-9939-42FC-97E6-1DDD23A38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4C4F977-CDDE-402E-B4F0-84B5572E77C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17DF7BC-2FF7-DBD8-947B-EE761C75DC4C}"/>
              </a:ext>
            </a:extLst>
          </p:cNvPr>
          <p:cNvSpPr>
            <a:spLocks noGrp="1"/>
          </p:cNvSpPr>
          <p:nvPr>
            <p:ph type="title"/>
          </p:nvPr>
        </p:nvSpPr>
        <p:spPr>
          <a:xfrm>
            <a:off x="705464" y="1160205"/>
            <a:ext cx="10257504" cy="969793"/>
          </a:xfrm>
        </p:spPr>
        <p:txBody>
          <a:bodyPr anchor="b">
            <a:normAutofit/>
          </a:bodyPr>
          <a:lstStyle/>
          <a:p>
            <a:pPr algn="ctr"/>
            <a:r>
              <a:rPr lang="en-IN" sz="3200" b="1" dirty="0"/>
              <a:t>REAL WORLD ANALOGY</a:t>
            </a:r>
            <a:endParaRPr lang="en-IN" sz="3200" dirty="0"/>
          </a:p>
        </p:txBody>
      </p:sp>
      <p:sp>
        <p:nvSpPr>
          <p:cNvPr id="3" name="Content Placeholder 2">
            <a:extLst>
              <a:ext uri="{FF2B5EF4-FFF2-40B4-BE49-F238E27FC236}">
                <a16:creationId xmlns:a16="http://schemas.microsoft.com/office/drawing/2014/main" id="{0D3808F7-65B5-F7D3-4C57-E4B2C7C50396}"/>
              </a:ext>
            </a:extLst>
          </p:cNvPr>
          <p:cNvSpPr>
            <a:spLocks noGrp="1"/>
          </p:cNvSpPr>
          <p:nvPr>
            <p:ph idx="1"/>
          </p:nvPr>
        </p:nvSpPr>
        <p:spPr>
          <a:xfrm>
            <a:off x="196645" y="2364573"/>
            <a:ext cx="5968181" cy="3854112"/>
          </a:xfrm>
        </p:spPr>
        <p:txBody>
          <a:bodyPr>
            <a:normAutofit fontScale="92500" lnSpcReduction="20000"/>
          </a:bodyPr>
          <a:lstStyle/>
          <a:p>
            <a:pPr algn="just">
              <a:lnSpc>
                <a:spcPct val="200000"/>
              </a:lnSpc>
            </a:pPr>
            <a:r>
              <a:rPr lang="en-US" dirty="0"/>
              <a:t>Suppose if you are in class room that time you behave like a student, when you are in market at that time you behave like a customer, when you at your home at that time you behave like a son or daughter, Here one person present in different-different behaviors</a:t>
            </a:r>
            <a:r>
              <a:rPr lang="en-US" sz="1800" dirty="0"/>
              <a:t>.</a:t>
            </a:r>
            <a:endParaRPr lang="en-IN" sz="1800" dirty="0"/>
          </a:p>
        </p:txBody>
      </p:sp>
      <p:pic>
        <p:nvPicPr>
          <p:cNvPr id="5" name="Picture 4">
            <a:extLst>
              <a:ext uri="{FF2B5EF4-FFF2-40B4-BE49-F238E27FC236}">
                <a16:creationId xmlns:a16="http://schemas.microsoft.com/office/drawing/2014/main" id="{B0A0139F-3D40-0682-3F6C-257D7828F94F}"/>
              </a:ext>
            </a:extLst>
          </p:cNvPr>
          <p:cNvPicPr>
            <a:picLocks noChangeAspect="1"/>
          </p:cNvPicPr>
          <p:nvPr/>
        </p:nvPicPr>
        <p:blipFill>
          <a:blip r:embed="rId3"/>
          <a:stretch>
            <a:fillRect/>
          </a:stretch>
        </p:blipFill>
        <p:spPr>
          <a:xfrm>
            <a:off x="6226372" y="2129999"/>
            <a:ext cx="5904082" cy="4615907"/>
          </a:xfrm>
          <a:prstGeom prst="rect">
            <a:avLst/>
          </a:prstGeom>
        </p:spPr>
      </p:pic>
    </p:spTree>
    <p:extLst>
      <p:ext uri="{BB962C8B-B14F-4D97-AF65-F5344CB8AC3E}">
        <p14:creationId xmlns:p14="http://schemas.microsoft.com/office/powerpoint/2010/main" val="136335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D697A4-66C1-12C9-5764-3CAED131F850}"/>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8544528D-3F22-4B21-8F86-F8EB0B38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76968D6-159C-41CA-A306-8686E97069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AA60AC0-45E7-E9A4-2B4B-64B24D476093}"/>
              </a:ext>
            </a:extLst>
          </p:cNvPr>
          <p:cNvSpPr>
            <a:spLocks noGrp="1"/>
          </p:cNvSpPr>
          <p:nvPr>
            <p:ph type="title"/>
          </p:nvPr>
        </p:nvSpPr>
        <p:spPr>
          <a:xfrm>
            <a:off x="685799" y="764373"/>
            <a:ext cx="10827775" cy="677077"/>
          </a:xfrm>
        </p:spPr>
        <p:txBody>
          <a:bodyPr anchor="b">
            <a:normAutofit/>
          </a:bodyPr>
          <a:lstStyle/>
          <a:p>
            <a:pPr algn="ctr"/>
            <a:r>
              <a:rPr lang="en-IN" sz="3200" b="1" dirty="0"/>
              <a:t>REAL WORLD ANALOGY</a:t>
            </a:r>
            <a:endParaRPr lang="en-IN" sz="3200" dirty="0"/>
          </a:p>
        </p:txBody>
      </p:sp>
      <p:sp>
        <p:nvSpPr>
          <p:cNvPr id="3" name="Content Placeholder 2">
            <a:extLst>
              <a:ext uri="{FF2B5EF4-FFF2-40B4-BE49-F238E27FC236}">
                <a16:creationId xmlns:a16="http://schemas.microsoft.com/office/drawing/2014/main" id="{922E1815-83EC-9B46-32FF-B45F333B600B}"/>
              </a:ext>
            </a:extLst>
          </p:cNvPr>
          <p:cNvSpPr>
            <a:spLocks noGrp="1"/>
          </p:cNvSpPr>
          <p:nvPr>
            <p:ph idx="1"/>
          </p:nvPr>
        </p:nvSpPr>
        <p:spPr>
          <a:xfrm>
            <a:off x="245806" y="2205823"/>
            <a:ext cx="5997678" cy="3595209"/>
          </a:xfrm>
        </p:spPr>
        <p:txBody>
          <a:bodyPr>
            <a:normAutofit fontScale="92500" lnSpcReduction="10000"/>
          </a:bodyPr>
          <a:lstStyle/>
          <a:p>
            <a:pPr algn="just">
              <a:lnSpc>
                <a:spcPct val="150000"/>
              </a:lnSpc>
            </a:pPr>
            <a:r>
              <a:rPr lang="en-US" sz="2800" dirty="0"/>
              <a:t>You can see in the Image, Man is only one, but he takes multiple roles like - he is a dad to his child, he is an employee, a salesperson and many more</a:t>
            </a:r>
            <a:r>
              <a:rPr lang="en-US" sz="2800"/>
              <a:t>. </a:t>
            </a:r>
          </a:p>
          <a:p>
            <a:pPr algn="just">
              <a:lnSpc>
                <a:spcPct val="150000"/>
              </a:lnSpc>
            </a:pPr>
            <a:r>
              <a:rPr lang="en-US" sz="2800"/>
              <a:t>This </a:t>
            </a:r>
            <a:r>
              <a:rPr lang="en-US" sz="2800" dirty="0"/>
              <a:t>is known as Polymorphism.</a:t>
            </a:r>
          </a:p>
          <a:p>
            <a:pPr marL="0" indent="0">
              <a:buNone/>
            </a:pPr>
            <a:endParaRPr lang="en-IN" sz="1600" dirty="0"/>
          </a:p>
        </p:txBody>
      </p:sp>
      <p:pic>
        <p:nvPicPr>
          <p:cNvPr id="5" name="Picture 4">
            <a:extLst>
              <a:ext uri="{FF2B5EF4-FFF2-40B4-BE49-F238E27FC236}">
                <a16:creationId xmlns:a16="http://schemas.microsoft.com/office/drawing/2014/main" id="{7A43A0D7-8B0C-D3CF-C515-41D063352525}"/>
              </a:ext>
            </a:extLst>
          </p:cNvPr>
          <p:cNvPicPr>
            <a:picLocks noChangeAspect="1"/>
          </p:cNvPicPr>
          <p:nvPr/>
        </p:nvPicPr>
        <p:blipFill>
          <a:blip r:embed="rId3"/>
          <a:srcRect r="911" b="2"/>
          <a:stretch>
            <a:fillRect/>
          </a:stretch>
        </p:blipFill>
        <p:spPr>
          <a:xfrm>
            <a:off x="6744440" y="1897627"/>
            <a:ext cx="5447560" cy="4582314"/>
          </a:xfrm>
          <a:prstGeom prst="rect">
            <a:avLst/>
          </a:prstGeom>
        </p:spPr>
      </p:pic>
    </p:spTree>
    <p:extLst>
      <p:ext uri="{BB962C8B-B14F-4D97-AF65-F5344CB8AC3E}">
        <p14:creationId xmlns:p14="http://schemas.microsoft.com/office/powerpoint/2010/main" val="984565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7D9D2-D58A-A25C-AA80-592DD6E97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07DA2-A676-FA17-729C-5644EF756DE0}"/>
              </a:ext>
            </a:extLst>
          </p:cNvPr>
          <p:cNvSpPr>
            <a:spLocks noGrp="1"/>
          </p:cNvSpPr>
          <p:nvPr>
            <p:ph type="title"/>
          </p:nvPr>
        </p:nvSpPr>
        <p:spPr>
          <a:xfrm>
            <a:off x="685800" y="764373"/>
            <a:ext cx="10820400" cy="1293028"/>
          </a:xfrm>
        </p:spPr>
        <p:txBody>
          <a:bodyPr/>
          <a:lstStyle/>
          <a:p>
            <a:pPr algn="ctr"/>
            <a:r>
              <a:rPr lang="en-IN" b="1" dirty="0"/>
              <a:t>INHERITANCE</a:t>
            </a:r>
          </a:p>
        </p:txBody>
      </p:sp>
      <p:sp>
        <p:nvSpPr>
          <p:cNvPr id="3" name="Content Placeholder 2">
            <a:extLst>
              <a:ext uri="{FF2B5EF4-FFF2-40B4-BE49-F238E27FC236}">
                <a16:creationId xmlns:a16="http://schemas.microsoft.com/office/drawing/2014/main" id="{A3F2A335-2E6B-C6F8-81E1-AD32F7A76F47}"/>
              </a:ext>
            </a:extLst>
          </p:cNvPr>
          <p:cNvSpPr>
            <a:spLocks noGrp="1"/>
          </p:cNvSpPr>
          <p:nvPr>
            <p:ph idx="1"/>
          </p:nvPr>
        </p:nvSpPr>
        <p:spPr/>
        <p:txBody>
          <a:bodyPr/>
          <a:lstStyle/>
          <a:p>
            <a:pPr>
              <a:lnSpc>
                <a:spcPct val="150000"/>
              </a:lnSpc>
            </a:pPr>
            <a:r>
              <a:rPr lang="en-US" dirty="0"/>
              <a:t>The process of obtaining the data members and methods from one class to another class is known as </a:t>
            </a:r>
            <a:r>
              <a:rPr lang="en-US" b="1" dirty="0"/>
              <a:t>inheritance</a:t>
            </a:r>
            <a:r>
              <a:rPr lang="en-US" dirty="0"/>
              <a:t>.</a:t>
            </a:r>
          </a:p>
          <a:p>
            <a:pPr>
              <a:lnSpc>
                <a:spcPct val="150000"/>
              </a:lnSpc>
            </a:pPr>
            <a:r>
              <a:rPr lang="en-US" dirty="0"/>
              <a:t>In the inheritance the class which give data members and methods is known as base or super or parent class.</a:t>
            </a:r>
          </a:p>
          <a:p>
            <a:pPr>
              <a:lnSpc>
                <a:spcPct val="150000"/>
              </a:lnSpc>
            </a:pPr>
            <a:r>
              <a:rPr lang="en-US" dirty="0"/>
              <a:t>The class which is taking the data members and methods is known as sub or derived or child class.</a:t>
            </a:r>
          </a:p>
          <a:p>
            <a:pPr>
              <a:lnSpc>
                <a:spcPct val="150000"/>
              </a:lnSpc>
            </a:pPr>
            <a:endParaRPr lang="en-IN" dirty="0"/>
          </a:p>
        </p:txBody>
      </p:sp>
    </p:spTree>
    <p:extLst>
      <p:ext uri="{BB962C8B-B14F-4D97-AF65-F5344CB8AC3E}">
        <p14:creationId xmlns:p14="http://schemas.microsoft.com/office/powerpoint/2010/main" val="3026425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557B7-585B-3DEA-EDAB-AF48BB5F25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1B1E2A-FA00-F423-095C-DA228D5CEF6C}"/>
              </a:ext>
            </a:extLst>
          </p:cNvPr>
          <p:cNvSpPr>
            <a:spLocks noGrp="1"/>
          </p:cNvSpPr>
          <p:nvPr>
            <p:ph type="title"/>
          </p:nvPr>
        </p:nvSpPr>
        <p:spPr>
          <a:xfrm>
            <a:off x="685800" y="764373"/>
            <a:ext cx="10820400" cy="1293028"/>
          </a:xfrm>
        </p:spPr>
        <p:txBody>
          <a:bodyPr/>
          <a:lstStyle/>
          <a:p>
            <a:pPr algn="ctr"/>
            <a:r>
              <a:rPr lang="en-IN" b="1" dirty="0"/>
              <a:t>REAL WORLD ANALOGY</a:t>
            </a:r>
            <a:endParaRPr lang="en-IN" dirty="0"/>
          </a:p>
        </p:txBody>
      </p:sp>
      <p:sp>
        <p:nvSpPr>
          <p:cNvPr id="3" name="Content Placeholder 2">
            <a:extLst>
              <a:ext uri="{FF2B5EF4-FFF2-40B4-BE49-F238E27FC236}">
                <a16:creationId xmlns:a16="http://schemas.microsoft.com/office/drawing/2014/main" id="{05757611-FCE3-9794-3AD2-9400680D68AE}"/>
              </a:ext>
            </a:extLst>
          </p:cNvPr>
          <p:cNvSpPr>
            <a:spLocks noGrp="1"/>
          </p:cNvSpPr>
          <p:nvPr>
            <p:ph idx="1"/>
          </p:nvPr>
        </p:nvSpPr>
        <p:spPr/>
        <p:txBody>
          <a:bodyPr/>
          <a:lstStyle/>
          <a:p>
            <a:r>
              <a:rPr lang="en-US" dirty="0"/>
              <a:t>The real life example of inheritance is child and parents, all the properties of father are inherited by his son.</a:t>
            </a:r>
            <a:endParaRPr lang="en-IN" dirty="0"/>
          </a:p>
        </p:txBody>
      </p:sp>
      <p:pic>
        <p:nvPicPr>
          <p:cNvPr id="5" name="Picture 4">
            <a:extLst>
              <a:ext uri="{FF2B5EF4-FFF2-40B4-BE49-F238E27FC236}">
                <a16:creationId xmlns:a16="http://schemas.microsoft.com/office/drawing/2014/main" id="{136A79C0-453E-732F-5B6D-826AB18264CB}"/>
              </a:ext>
            </a:extLst>
          </p:cNvPr>
          <p:cNvPicPr>
            <a:picLocks noChangeAspect="1"/>
          </p:cNvPicPr>
          <p:nvPr/>
        </p:nvPicPr>
        <p:blipFill>
          <a:blip r:embed="rId2"/>
          <a:stretch>
            <a:fillRect/>
          </a:stretch>
        </p:blipFill>
        <p:spPr>
          <a:xfrm>
            <a:off x="1651820" y="3311939"/>
            <a:ext cx="8691716" cy="2906746"/>
          </a:xfrm>
          <a:prstGeom prst="rect">
            <a:avLst/>
          </a:prstGeom>
        </p:spPr>
      </p:pic>
    </p:spTree>
    <p:extLst>
      <p:ext uri="{BB962C8B-B14F-4D97-AF65-F5344CB8AC3E}">
        <p14:creationId xmlns:p14="http://schemas.microsoft.com/office/powerpoint/2010/main" val="56190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12CC1C37-8BC7-4374-8300-E73C36915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C82757-F96F-41CB-B2B8-49689F436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A37F53D-999D-4551-B3F8-064DBF3155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A9C99389-A1E4-4A6F-BF8E-9013FF049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5E62C0B0-6D39-ED1E-E5E5-243907B3A040}"/>
              </a:ext>
            </a:extLst>
          </p:cNvPr>
          <p:cNvSpPr>
            <a:spLocks noGrp="1"/>
          </p:cNvSpPr>
          <p:nvPr>
            <p:ph type="title"/>
          </p:nvPr>
        </p:nvSpPr>
        <p:spPr>
          <a:xfrm>
            <a:off x="685800" y="1066163"/>
            <a:ext cx="3306744" cy="5148371"/>
          </a:xfrm>
        </p:spPr>
        <p:txBody>
          <a:bodyPr>
            <a:normAutofit/>
          </a:bodyPr>
          <a:lstStyle/>
          <a:p>
            <a:r>
              <a:rPr lang="en-US" sz="3100" b="1">
                <a:solidFill>
                  <a:schemeClr val="bg1"/>
                </a:solidFill>
              </a:rPr>
              <a:t>Introduction to java</a:t>
            </a:r>
            <a:endParaRPr lang="en-IN" sz="3100" b="1">
              <a:solidFill>
                <a:schemeClr val="bg1"/>
              </a:solidFill>
            </a:endParaRPr>
          </a:p>
        </p:txBody>
      </p:sp>
      <p:graphicFrame>
        <p:nvGraphicFramePr>
          <p:cNvPr id="5" name="Content Placeholder 2">
            <a:extLst>
              <a:ext uri="{FF2B5EF4-FFF2-40B4-BE49-F238E27FC236}">
                <a16:creationId xmlns:a16="http://schemas.microsoft.com/office/drawing/2014/main" id="{335EDCCF-F8C7-FB9A-770E-846CAE124854}"/>
              </a:ext>
            </a:extLst>
          </p:cNvPr>
          <p:cNvGraphicFramePr>
            <a:graphicFrameLocks noGrp="1"/>
          </p:cNvGraphicFramePr>
          <p:nvPr>
            <p:ph idx="1"/>
            <p:extLst>
              <p:ext uri="{D42A27DB-BD31-4B8C-83A1-F6EECF244321}">
                <p14:modId xmlns:p14="http://schemas.microsoft.com/office/powerpoint/2010/main" val="3172221700"/>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60056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BD082-701C-B5E1-67B7-6DEE79804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1D0B6-AF59-6642-69DF-4E116FF1A253}"/>
              </a:ext>
            </a:extLst>
          </p:cNvPr>
          <p:cNvSpPr>
            <a:spLocks noGrp="1"/>
          </p:cNvSpPr>
          <p:nvPr>
            <p:ph type="title"/>
          </p:nvPr>
        </p:nvSpPr>
        <p:spPr>
          <a:xfrm>
            <a:off x="813619" y="292424"/>
            <a:ext cx="10820400" cy="1293028"/>
          </a:xfrm>
        </p:spPr>
        <p:txBody>
          <a:bodyPr/>
          <a:lstStyle/>
          <a:p>
            <a:pPr algn="ctr"/>
            <a:r>
              <a:rPr lang="en-IN" b="1"/>
              <a:t>JAVA FEATURES</a:t>
            </a:r>
            <a:endParaRPr lang="en-IN" b="1" dirty="0"/>
          </a:p>
        </p:txBody>
      </p:sp>
      <p:pic>
        <p:nvPicPr>
          <p:cNvPr id="3" name="Content Placeholder 2">
            <a:extLst>
              <a:ext uri="{FF2B5EF4-FFF2-40B4-BE49-F238E27FC236}">
                <a16:creationId xmlns:a16="http://schemas.microsoft.com/office/drawing/2014/main" id="{5ECBD439-B065-35A3-91CD-88F2A8618511}"/>
              </a:ext>
            </a:extLst>
          </p:cNvPr>
          <p:cNvPicPr>
            <a:picLocks noGrp="1" noChangeAspect="1"/>
          </p:cNvPicPr>
          <p:nvPr>
            <p:ph idx="1"/>
          </p:nvPr>
        </p:nvPicPr>
        <p:blipFill>
          <a:blip r:embed="rId2"/>
          <a:stretch>
            <a:fillRect/>
          </a:stretch>
        </p:blipFill>
        <p:spPr>
          <a:xfrm>
            <a:off x="1828801" y="1465006"/>
            <a:ext cx="8337754" cy="5289755"/>
          </a:xfrm>
          <a:prstGeom prst="rect">
            <a:avLst/>
          </a:prstGeom>
        </p:spPr>
      </p:pic>
    </p:spTree>
    <p:extLst>
      <p:ext uri="{BB962C8B-B14F-4D97-AF65-F5344CB8AC3E}">
        <p14:creationId xmlns:p14="http://schemas.microsoft.com/office/powerpoint/2010/main" val="2049552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0463F-757D-C7AE-EBF2-65C4AFD2B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71E06-7B51-F103-C3A3-2AF5EE780E75}"/>
              </a:ext>
            </a:extLst>
          </p:cNvPr>
          <p:cNvSpPr>
            <a:spLocks noGrp="1"/>
          </p:cNvSpPr>
          <p:nvPr>
            <p:ph type="title"/>
          </p:nvPr>
        </p:nvSpPr>
        <p:spPr>
          <a:xfrm>
            <a:off x="685800" y="764373"/>
            <a:ext cx="10820400" cy="1293028"/>
          </a:xfrm>
        </p:spPr>
        <p:txBody>
          <a:bodyPr/>
          <a:lstStyle/>
          <a:p>
            <a:pPr algn="ctr"/>
            <a:r>
              <a:rPr lang="en-US" b="1" dirty="0"/>
              <a:t>Object oriented</a:t>
            </a:r>
            <a:endParaRPr lang="en-IN" b="1" dirty="0"/>
          </a:p>
        </p:txBody>
      </p:sp>
      <p:graphicFrame>
        <p:nvGraphicFramePr>
          <p:cNvPr id="5" name="Content Placeholder 2">
            <a:extLst>
              <a:ext uri="{FF2B5EF4-FFF2-40B4-BE49-F238E27FC236}">
                <a16:creationId xmlns:a16="http://schemas.microsoft.com/office/drawing/2014/main" id="{3A3CFFC5-8EFC-648B-CF0E-412F7F56FFC0}"/>
              </a:ext>
            </a:extLst>
          </p:cNvPr>
          <p:cNvGraphicFramePr>
            <a:graphicFrameLocks noGrp="1"/>
          </p:cNvGraphicFramePr>
          <p:nvPr>
            <p:ph idx="1"/>
            <p:extLst>
              <p:ext uri="{D42A27DB-BD31-4B8C-83A1-F6EECF244321}">
                <p14:modId xmlns:p14="http://schemas.microsoft.com/office/powerpoint/2010/main" val="301856152"/>
              </p:ext>
            </p:extLst>
          </p:nvPr>
        </p:nvGraphicFramePr>
        <p:xfrm>
          <a:off x="685800" y="1698172"/>
          <a:ext cx="10820400" cy="4987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3326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473F9-3BBA-86E6-8030-CC7D5B248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714A6-1B4F-E7B4-EC3E-7E8E337C6E19}"/>
              </a:ext>
            </a:extLst>
          </p:cNvPr>
          <p:cNvSpPr>
            <a:spLocks noGrp="1"/>
          </p:cNvSpPr>
          <p:nvPr>
            <p:ph type="title"/>
          </p:nvPr>
        </p:nvSpPr>
        <p:spPr>
          <a:xfrm>
            <a:off x="685800" y="764373"/>
            <a:ext cx="10820400" cy="1293028"/>
          </a:xfrm>
        </p:spPr>
        <p:txBody>
          <a:bodyPr/>
          <a:lstStyle/>
          <a:p>
            <a:pPr algn="ctr"/>
            <a:r>
              <a:rPr lang="en-US" b="1" dirty="0"/>
              <a:t>SIMPLE</a:t>
            </a:r>
            <a:endParaRPr lang="en-IN" b="1" dirty="0"/>
          </a:p>
        </p:txBody>
      </p:sp>
      <p:graphicFrame>
        <p:nvGraphicFramePr>
          <p:cNvPr id="5" name="Content Placeholder 2">
            <a:extLst>
              <a:ext uri="{FF2B5EF4-FFF2-40B4-BE49-F238E27FC236}">
                <a16:creationId xmlns:a16="http://schemas.microsoft.com/office/drawing/2014/main" id="{3E48B7C1-C73D-7A09-5A5B-81597356BF5B}"/>
              </a:ext>
            </a:extLst>
          </p:cNvPr>
          <p:cNvGraphicFramePr>
            <a:graphicFrameLocks noGrp="1"/>
          </p:cNvGraphicFramePr>
          <p:nvPr>
            <p:ph idx="1"/>
            <p:extLst>
              <p:ext uri="{D42A27DB-BD31-4B8C-83A1-F6EECF244321}">
                <p14:modId xmlns:p14="http://schemas.microsoft.com/office/powerpoint/2010/main" val="2635030354"/>
              </p:ext>
            </p:extLst>
          </p:nvPr>
        </p:nvGraphicFramePr>
        <p:xfrm>
          <a:off x="685800" y="1798654"/>
          <a:ext cx="10820400" cy="4762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4658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361CB-C7C1-E7F2-EA75-9DE4AAD445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ABEDF2-B854-B894-F649-AA3E7A7DC403}"/>
              </a:ext>
            </a:extLst>
          </p:cNvPr>
          <p:cNvSpPr>
            <a:spLocks noGrp="1"/>
          </p:cNvSpPr>
          <p:nvPr>
            <p:ph type="title"/>
          </p:nvPr>
        </p:nvSpPr>
        <p:spPr>
          <a:xfrm>
            <a:off x="685800" y="764373"/>
            <a:ext cx="10820400" cy="1293028"/>
          </a:xfrm>
        </p:spPr>
        <p:txBody>
          <a:bodyPr/>
          <a:lstStyle/>
          <a:p>
            <a:pPr algn="ctr"/>
            <a:r>
              <a:rPr lang="en-US" b="1" dirty="0"/>
              <a:t>secure</a:t>
            </a:r>
            <a:endParaRPr lang="en-IN" b="1" dirty="0"/>
          </a:p>
        </p:txBody>
      </p:sp>
      <p:graphicFrame>
        <p:nvGraphicFramePr>
          <p:cNvPr id="5" name="Content Placeholder 2">
            <a:extLst>
              <a:ext uri="{FF2B5EF4-FFF2-40B4-BE49-F238E27FC236}">
                <a16:creationId xmlns:a16="http://schemas.microsoft.com/office/drawing/2014/main" id="{71067BDF-82D9-682F-F163-D5B10B614AD2}"/>
              </a:ext>
            </a:extLst>
          </p:cNvPr>
          <p:cNvGraphicFramePr>
            <a:graphicFrameLocks noGrp="1"/>
          </p:cNvGraphicFramePr>
          <p:nvPr>
            <p:ph idx="1"/>
            <p:extLst>
              <p:ext uri="{D42A27DB-BD31-4B8C-83A1-F6EECF244321}">
                <p14:modId xmlns:p14="http://schemas.microsoft.com/office/powerpoint/2010/main" val="3515676082"/>
              </p:ext>
            </p:extLst>
          </p:nvPr>
        </p:nvGraphicFramePr>
        <p:xfrm>
          <a:off x="685800" y="1798654"/>
          <a:ext cx="10820400" cy="4762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597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DAA200-0822-934B-BBED-8F49B967C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E8277B-53C1-9BA3-3068-EC37507E100B}"/>
              </a:ext>
            </a:extLst>
          </p:cNvPr>
          <p:cNvSpPr>
            <a:spLocks noGrp="1"/>
          </p:cNvSpPr>
          <p:nvPr>
            <p:ph type="title"/>
          </p:nvPr>
        </p:nvSpPr>
        <p:spPr>
          <a:xfrm>
            <a:off x="522514" y="764373"/>
            <a:ext cx="10983686" cy="1293028"/>
          </a:xfrm>
        </p:spPr>
        <p:txBody>
          <a:bodyPr>
            <a:normAutofit/>
          </a:bodyPr>
          <a:lstStyle/>
          <a:p>
            <a:pPr algn="ctr"/>
            <a:r>
              <a:rPr lang="en-US" b="1" dirty="0"/>
              <a:t>PLATFORM INDEPENDENT</a:t>
            </a:r>
            <a:endParaRPr lang="en-IN" b="1" dirty="0"/>
          </a:p>
        </p:txBody>
      </p:sp>
      <p:sp>
        <p:nvSpPr>
          <p:cNvPr id="3" name="Content Placeholder 2">
            <a:extLst>
              <a:ext uri="{FF2B5EF4-FFF2-40B4-BE49-F238E27FC236}">
                <a16:creationId xmlns:a16="http://schemas.microsoft.com/office/drawing/2014/main" id="{7F55E24C-3EEE-4A07-42A2-008313984D26}"/>
              </a:ext>
            </a:extLst>
          </p:cNvPr>
          <p:cNvSpPr>
            <a:spLocks noGrp="1"/>
          </p:cNvSpPr>
          <p:nvPr>
            <p:ph idx="1"/>
          </p:nvPr>
        </p:nvSpPr>
        <p:spPr>
          <a:xfrm>
            <a:off x="-1" y="2194560"/>
            <a:ext cx="7285703" cy="4663440"/>
          </a:xfrm>
        </p:spPr>
        <p:txBody>
          <a:bodyPr>
            <a:normAutofit fontScale="85000" lnSpcReduction="10000"/>
          </a:bodyPr>
          <a:lstStyle/>
          <a:p>
            <a:pPr algn="just" fontAlgn="base">
              <a:lnSpc>
                <a:spcPct val="150000"/>
              </a:lnSpc>
            </a:pPr>
            <a:r>
              <a:rPr lang="en-US" dirty="0"/>
              <a:t>Java is a </a:t>
            </a:r>
            <a:r>
              <a:rPr lang="en-US" b="1" dirty="0"/>
              <a:t>platform-independent language </a:t>
            </a:r>
            <a:r>
              <a:rPr lang="en-US" dirty="0"/>
              <a:t>as the source code of Java can </a:t>
            </a:r>
            <a:r>
              <a:rPr lang="en-US" b="1" dirty="0"/>
              <a:t>run on multiple operating systems</a:t>
            </a:r>
            <a:r>
              <a:rPr lang="en-US" dirty="0"/>
              <a:t>.</a:t>
            </a:r>
          </a:p>
          <a:p>
            <a:pPr algn="just" fontAlgn="base">
              <a:lnSpc>
                <a:spcPct val="150000"/>
              </a:lnSpc>
            </a:pPr>
            <a:r>
              <a:rPr lang="en-US" dirty="0"/>
              <a:t> Java programs can </a:t>
            </a:r>
            <a:r>
              <a:rPr lang="en-US" b="1" dirty="0"/>
              <a:t>run on any machine or the operating system</a:t>
            </a:r>
            <a:r>
              <a:rPr lang="en-US" dirty="0"/>
              <a:t> that </a:t>
            </a:r>
            <a:r>
              <a:rPr lang="en-US" b="1" dirty="0"/>
              <a:t>does not need any special software </a:t>
            </a:r>
            <a:r>
              <a:rPr lang="en-US" dirty="0"/>
              <a:t>installed.</a:t>
            </a:r>
          </a:p>
          <a:p>
            <a:pPr algn="just" fontAlgn="base">
              <a:lnSpc>
                <a:spcPct val="150000"/>
              </a:lnSpc>
            </a:pPr>
            <a:r>
              <a:rPr lang="en-US" dirty="0"/>
              <a:t>Although the JVM needs to be present in the machine. </a:t>
            </a:r>
          </a:p>
          <a:p>
            <a:pPr algn="just" fontAlgn="base">
              <a:lnSpc>
                <a:spcPct val="150000"/>
              </a:lnSpc>
            </a:pPr>
            <a:r>
              <a:rPr lang="en-US" dirty="0"/>
              <a:t>Java code compiles into </a:t>
            </a:r>
            <a:r>
              <a:rPr lang="en-US" b="1" dirty="0"/>
              <a:t>bytecode(.class file), </a:t>
            </a:r>
            <a:r>
              <a:rPr lang="en-US" dirty="0"/>
              <a:t>which is platform-independent. We can run this bytecode on Windows, Linux, Mac OS, etc.</a:t>
            </a:r>
          </a:p>
          <a:p>
            <a:pPr algn="just">
              <a:lnSpc>
                <a:spcPct val="150000"/>
              </a:lnSpc>
            </a:pPr>
            <a:r>
              <a:rPr lang="en-US" sz="2000" dirty="0"/>
              <a:t> Hence, Java follows the principle </a:t>
            </a:r>
            <a:r>
              <a:rPr lang="en-US" sz="2000" b="1" dirty="0"/>
              <a:t>“Write Once, Run Anywhere (WORA)”</a:t>
            </a:r>
            <a:r>
              <a:rPr lang="en-US" sz="2000" dirty="0"/>
              <a:t>.</a:t>
            </a:r>
            <a:endParaRPr lang="en-IN" sz="2000" dirty="0"/>
          </a:p>
        </p:txBody>
      </p:sp>
      <p:pic>
        <p:nvPicPr>
          <p:cNvPr id="5" name="Picture 4">
            <a:extLst>
              <a:ext uri="{FF2B5EF4-FFF2-40B4-BE49-F238E27FC236}">
                <a16:creationId xmlns:a16="http://schemas.microsoft.com/office/drawing/2014/main" id="{D449D37B-0FDB-BB06-3142-0FD2EDA01B26}"/>
              </a:ext>
            </a:extLst>
          </p:cNvPr>
          <p:cNvPicPr>
            <a:picLocks noChangeAspect="1"/>
          </p:cNvPicPr>
          <p:nvPr/>
        </p:nvPicPr>
        <p:blipFill>
          <a:blip r:embed="rId2"/>
          <a:stretch>
            <a:fillRect/>
          </a:stretch>
        </p:blipFill>
        <p:spPr>
          <a:xfrm>
            <a:off x="7167716" y="2057401"/>
            <a:ext cx="5024284" cy="4353231"/>
          </a:xfrm>
          <a:prstGeom prst="rect">
            <a:avLst/>
          </a:prstGeom>
        </p:spPr>
      </p:pic>
    </p:spTree>
    <p:extLst>
      <p:ext uri="{BB962C8B-B14F-4D97-AF65-F5344CB8AC3E}">
        <p14:creationId xmlns:p14="http://schemas.microsoft.com/office/powerpoint/2010/main" val="3511447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FEC2F-1E95-ABBB-7932-B2B6E4C68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22ACA-4A22-BFD5-8533-AEDD265A4050}"/>
              </a:ext>
            </a:extLst>
          </p:cNvPr>
          <p:cNvSpPr>
            <a:spLocks noGrp="1"/>
          </p:cNvSpPr>
          <p:nvPr>
            <p:ph type="title"/>
          </p:nvPr>
        </p:nvSpPr>
        <p:spPr>
          <a:xfrm>
            <a:off x="685800" y="764373"/>
            <a:ext cx="10820400" cy="1293028"/>
          </a:xfrm>
        </p:spPr>
        <p:txBody>
          <a:bodyPr/>
          <a:lstStyle/>
          <a:p>
            <a:pPr algn="ctr"/>
            <a:r>
              <a:rPr lang="en-US" b="1" dirty="0"/>
              <a:t>1.JAVA PROGRAMMING BASICS</a:t>
            </a:r>
            <a:endParaRPr lang="en-IN" b="1" dirty="0"/>
          </a:p>
        </p:txBody>
      </p:sp>
      <p:sp>
        <p:nvSpPr>
          <p:cNvPr id="3" name="Content Placeholder 2">
            <a:extLst>
              <a:ext uri="{FF2B5EF4-FFF2-40B4-BE49-F238E27FC236}">
                <a16:creationId xmlns:a16="http://schemas.microsoft.com/office/drawing/2014/main" id="{9B4AD061-C5EB-2266-3887-653AE59E8133}"/>
              </a:ext>
            </a:extLst>
          </p:cNvPr>
          <p:cNvSpPr>
            <a:spLocks noGrp="1"/>
          </p:cNvSpPr>
          <p:nvPr>
            <p:ph idx="1"/>
          </p:nvPr>
        </p:nvSpPr>
        <p:spPr/>
        <p:txBody>
          <a:bodyPr>
            <a:normAutofit/>
          </a:bodyPr>
          <a:lstStyle/>
          <a:p>
            <a:pPr marL="0" indent="0" algn="just">
              <a:lnSpc>
                <a:spcPct val="200000"/>
              </a:lnSpc>
              <a:buNone/>
            </a:pPr>
            <a:r>
              <a:rPr lang="en-US" sz="2800" b="1" dirty="0"/>
              <a:t>OOP Basics – Java Features -Java Programming Concepts, Control statement, Arrays, Method Overloading, Abstract Classes, Inheritance, Method Overriding.  </a:t>
            </a:r>
            <a:endParaRPr lang="en-IN" sz="2800" b="1" dirty="0"/>
          </a:p>
        </p:txBody>
      </p:sp>
    </p:spTree>
    <p:extLst>
      <p:ext uri="{BB962C8B-B14F-4D97-AF65-F5344CB8AC3E}">
        <p14:creationId xmlns:p14="http://schemas.microsoft.com/office/powerpoint/2010/main" val="2683924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C91A1-E5AA-1880-D870-268859FE8A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6585E1-9EA0-41F0-29F9-216975BDA5EF}"/>
              </a:ext>
            </a:extLst>
          </p:cNvPr>
          <p:cNvSpPr>
            <a:spLocks noGrp="1"/>
          </p:cNvSpPr>
          <p:nvPr>
            <p:ph type="title"/>
          </p:nvPr>
        </p:nvSpPr>
        <p:spPr>
          <a:xfrm>
            <a:off x="685800" y="764373"/>
            <a:ext cx="10820400" cy="1293028"/>
          </a:xfrm>
        </p:spPr>
        <p:txBody>
          <a:bodyPr/>
          <a:lstStyle/>
          <a:p>
            <a:pPr algn="ctr"/>
            <a:r>
              <a:rPr lang="en-US" b="1" dirty="0"/>
              <a:t>ROBUST</a:t>
            </a:r>
            <a:endParaRPr lang="en-IN" b="1" dirty="0"/>
          </a:p>
        </p:txBody>
      </p:sp>
      <p:graphicFrame>
        <p:nvGraphicFramePr>
          <p:cNvPr id="5" name="Content Placeholder 2">
            <a:extLst>
              <a:ext uri="{FF2B5EF4-FFF2-40B4-BE49-F238E27FC236}">
                <a16:creationId xmlns:a16="http://schemas.microsoft.com/office/drawing/2014/main" id="{A4B3A24B-1E42-37A9-92DA-48EFC1D783F3}"/>
              </a:ext>
            </a:extLst>
          </p:cNvPr>
          <p:cNvGraphicFramePr>
            <a:graphicFrameLocks noGrp="1"/>
          </p:cNvGraphicFramePr>
          <p:nvPr>
            <p:ph idx="1"/>
            <p:extLst>
              <p:ext uri="{D42A27DB-BD31-4B8C-83A1-F6EECF244321}">
                <p14:modId xmlns:p14="http://schemas.microsoft.com/office/powerpoint/2010/main" val="61312204"/>
              </p:ext>
            </p:extLst>
          </p:nvPr>
        </p:nvGraphicFramePr>
        <p:xfrm>
          <a:off x="685800" y="1798654"/>
          <a:ext cx="10820400" cy="4762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834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8D6AF-7F9D-872B-2B16-F370AD2C4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FEEF18-91D7-1F57-42C6-2F1F463A2A56}"/>
              </a:ext>
            </a:extLst>
          </p:cNvPr>
          <p:cNvSpPr>
            <a:spLocks noGrp="1"/>
          </p:cNvSpPr>
          <p:nvPr>
            <p:ph type="title"/>
          </p:nvPr>
        </p:nvSpPr>
        <p:spPr>
          <a:xfrm>
            <a:off x="685800" y="764373"/>
            <a:ext cx="10820400" cy="1293028"/>
          </a:xfrm>
        </p:spPr>
        <p:txBody>
          <a:bodyPr/>
          <a:lstStyle/>
          <a:p>
            <a:pPr algn="ctr"/>
            <a:r>
              <a:rPr lang="en-US" b="1" dirty="0"/>
              <a:t>PORTABLE</a:t>
            </a:r>
            <a:endParaRPr lang="en-IN" b="1" dirty="0"/>
          </a:p>
        </p:txBody>
      </p:sp>
      <p:graphicFrame>
        <p:nvGraphicFramePr>
          <p:cNvPr id="5" name="Content Placeholder 2">
            <a:extLst>
              <a:ext uri="{FF2B5EF4-FFF2-40B4-BE49-F238E27FC236}">
                <a16:creationId xmlns:a16="http://schemas.microsoft.com/office/drawing/2014/main" id="{92413FB9-D96C-9D5E-F616-7BFBB8F643BE}"/>
              </a:ext>
            </a:extLst>
          </p:cNvPr>
          <p:cNvGraphicFramePr>
            <a:graphicFrameLocks noGrp="1"/>
          </p:cNvGraphicFramePr>
          <p:nvPr>
            <p:ph idx="1"/>
            <p:extLst>
              <p:ext uri="{D42A27DB-BD31-4B8C-83A1-F6EECF244321}">
                <p14:modId xmlns:p14="http://schemas.microsoft.com/office/powerpoint/2010/main" val="3483971421"/>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5054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1CBB88-07C4-3387-C345-6BAB0A779D39}"/>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86817BFA-9939-42FC-97E6-1DDD23A38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4C4F977-CDDE-402E-B4F0-84B5572E77C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1C9E5FE-483E-E135-C683-21FD8E62518A}"/>
              </a:ext>
            </a:extLst>
          </p:cNvPr>
          <p:cNvSpPr>
            <a:spLocks noGrp="1"/>
          </p:cNvSpPr>
          <p:nvPr>
            <p:ph type="title"/>
          </p:nvPr>
        </p:nvSpPr>
        <p:spPr>
          <a:xfrm>
            <a:off x="685799" y="764373"/>
            <a:ext cx="10709032" cy="960884"/>
          </a:xfrm>
        </p:spPr>
        <p:txBody>
          <a:bodyPr anchor="b">
            <a:normAutofit/>
          </a:bodyPr>
          <a:lstStyle/>
          <a:p>
            <a:pPr algn="ctr"/>
            <a:r>
              <a:rPr lang="en-US" sz="3200" b="1" dirty="0"/>
              <a:t>ARCHITECTURE NEUTRAL</a:t>
            </a:r>
            <a:endParaRPr lang="en-IN" sz="3200" b="1" dirty="0"/>
          </a:p>
        </p:txBody>
      </p:sp>
      <p:sp>
        <p:nvSpPr>
          <p:cNvPr id="3" name="Content Placeholder 2">
            <a:extLst>
              <a:ext uri="{FF2B5EF4-FFF2-40B4-BE49-F238E27FC236}">
                <a16:creationId xmlns:a16="http://schemas.microsoft.com/office/drawing/2014/main" id="{52B1EEEA-88E4-B714-4AF7-A2D26DF2457A}"/>
              </a:ext>
            </a:extLst>
          </p:cNvPr>
          <p:cNvSpPr>
            <a:spLocks noGrp="1"/>
          </p:cNvSpPr>
          <p:nvPr>
            <p:ph idx="1"/>
          </p:nvPr>
        </p:nvSpPr>
        <p:spPr>
          <a:xfrm>
            <a:off x="176982" y="2364573"/>
            <a:ext cx="4486458" cy="3854112"/>
          </a:xfrm>
        </p:spPr>
        <p:txBody>
          <a:bodyPr>
            <a:normAutofit fontScale="92500"/>
          </a:bodyPr>
          <a:lstStyle/>
          <a:p>
            <a:pPr algn="just">
              <a:lnSpc>
                <a:spcPct val="150000"/>
              </a:lnSpc>
            </a:pPr>
            <a:r>
              <a:rPr lang="en-US" sz="2400" dirty="0"/>
              <a:t>A Language or Technology is said to be Architectural neutral which can run on any available processors in the real world without considering their development and compilation.</a:t>
            </a:r>
            <a:endParaRPr lang="en-IN" sz="2400" dirty="0"/>
          </a:p>
        </p:txBody>
      </p:sp>
      <p:pic>
        <p:nvPicPr>
          <p:cNvPr id="5" name="Picture 4">
            <a:extLst>
              <a:ext uri="{FF2B5EF4-FFF2-40B4-BE49-F238E27FC236}">
                <a16:creationId xmlns:a16="http://schemas.microsoft.com/office/drawing/2014/main" id="{811BE118-BE04-6575-CC98-F7BED4B54CBE}"/>
              </a:ext>
            </a:extLst>
          </p:cNvPr>
          <p:cNvPicPr>
            <a:picLocks noChangeAspect="1"/>
          </p:cNvPicPr>
          <p:nvPr/>
        </p:nvPicPr>
        <p:blipFill>
          <a:blip r:embed="rId3"/>
          <a:stretch>
            <a:fillRect/>
          </a:stretch>
        </p:blipFill>
        <p:spPr>
          <a:xfrm>
            <a:off x="4972699" y="2364572"/>
            <a:ext cx="6533501" cy="3854112"/>
          </a:xfrm>
          <a:prstGeom prst="rect">
            <a:avLst/>
          </a:prstGeom>
        </p:spPr>
      </p:pic>
    </p:spTree>
    <p:extLst>
      <p:ext uri="{BB962C8B-B14F-4D97-AF65-F5344CB8AC3E}">
        <p14:creationId xmlns:p14="http://schemas.microsoft.com/office/powerpoint/2010/main" val="1938946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F3DE2-E6ED-39E0-88A8-A601FA5A2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1D22B-6FEB-F846-2062-8A2F80EB5C3A}"/>
              </a:ext>
            </a:extLst>
          </p:cNvPr>
          <p:cNvSpPr>
            <a:spLocks noGrp="1"/>
          </p:cNvSpPr>
          <p:nvPr>
            <p:ph type="title"/>
          </p:nvPr>
        </p:nvSpPr>
        <p:spPr>
          <a:xfrm>
            <a:off x="685800" y="764373"/>
            <a:ext cx="10820400" cy="1293028"/>
          </a:xfrm>
        </p:spPr>
        <p:txBody>
          <a:bodyPr/>
          <a:lstStyle/>
          <a:p>
            <a:pPr algn="ctr"/>
            <a:r>
              <a:rPr lang="en-US" b="1"/>
              <a:t>DYNAMIC</a:t>
            </a:r>
            <a:endParaRPr lang="en-IN" b="1" dirty="0"/>
          </a:p>
        </p:txBody>
      </p:sp>
      <p:graphicFrame>
        <p:nvGraphicFramePr>
          <p:cNvPr id="17" name="Content Placeholder 2">
            <a:extLst>
              <a:ext uri="{FF2B5EF4-FFF2-40B4-BE49-F238E27FC236}">
                <a16:creationId xmlns:a16="http://schemas.microsoft.com/office/drawing/2014/main" id="{0B5E7EA9-EB82-69A0-C1B4-7C0C1B485561}"/>
              </a:ext>
            </a:extLst>
          </p:cNvPr>
          <p:cNvGraphicFramePr>
            <a:graphicFrameLocks noGrp="1"/>
          </p:cNvGraphicFramePr>
          <p:nvPr>
            <p:ph idx="1"/>
            <p:extLst>
              <p:ext uri="{D42A27DB-BD31-4B8C-83A1-F6EECF244321}">
                <p14:modId xmlns:p14="http://schemas.microsoft.com/office/powerpoint/2010/main" val="3580333699"/>
              </p:ext>
            </p:extLst>
          </p:nvPr>
        </p:nvGraphicFramePr>
        <p:xfrm>
          <a:off x="685800" y="1748414"/>
          <a:ext cx="10820400" cy="4953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1507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6948F-9307-FDFD-9FC6-02275D982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D5B166-8932-D964-E5B6-B07BDA8D605C}"/>
              </a:ext>
            </a:extLst>
          </p:cNvPr>
          <p:cNvSpPr>
            <a:spLocks noGrp="1"/>
          </p:cNvSpPr>
          <p:nvPr>
            <p:ph type="title"/>
          </p:nvPr>
        </p:nvSpPr>
        <p:spPr>
          <a:xfrm>
            <a:off x="685800" y="764373"/>
            <a:ext cx="10820400" cy="1293028"/>
          </a:xfrm>
        </p:spPr>
        <p:txBody>
          <a:bodyPr/>
          <a:lstStyle/>
          <a:p>
            <a:pPr algn="ctr"/>
            <a:r>
              <a:rPr lang="en-US" b="1" dirty="0"/>
              <a:t>INTERPRETED</a:t>
            </a:r>
            <a:endParaRPr lang="en-IN" b="1" dirty="0"/>
          </a:p>
        </p:txBody>
      </p:sp>
      <p:graphicFrame>
        <p:nvGraphicFramePr>
          <p:cNvPr id="17" name="Content Placeholder 2">
            <a:extLst>
              <a:ext uri="{FF2B5EF4-FFF2-40B4-BE49-F238E27FC236}">
                <a16:creationId xmlns:a16="http://schemas.microsoft.com/office/drawing/2014/main" id="{9F882B01-E905-FFCC-A350-593646E5B45D}"/>
              </a:ext>
            </a:extLst>
          </p:cNvPr>
          <p:cNvGraphicFramePr>
            <a:graphicFrameLocks noGrp="1"/>
          </p:cNvGraphicFramePr>
          <p:nvPr>
            <p:ph idx="1"/>
            <p:extLst>
              <p:ext uri="{D42A27DB-BD31-4B8C-83A1-F6EECF244321}">
                <p14:modId xmlns:p14="http://schemas.microsoft.com/office/powerpoint/2010/main" val="116405215"/>
              </p:ext>
            </p:extLst>
          </p:nvPr>
        </p:nvGraphicFramePr>
        <p:xfrm>
          <a:off x="616974" y="2057401"/>
          <a:ext cx="10820400" cy="4485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499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46BFD-9625-B849-97D2-108243C86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2230F-C884-EE2C-7AD2-26351BE6D713}"/>
              </a:ext>
            </a:extLst>
          </p:cNvPr>
          <p:cNvSpPr>
            <a:spLocks noGrp="1"/>
          </p:cNvSpPr>
          <p:nvPr>
            <p:ph type="title"/>
          </p:nvPr>
        </p:nvSpPr>
        <p:spPr>
          <a:xfrm>
            <a:off x="685800" y="764373"/>
            <a:ext cx="10820400" cy="1293028"/>
          </a:xfrm>
        </p:spPr>
        <p:txBody>
          <a:bodyPr/>
          <a:lstStyle/>
          <a:p>
            <a:pPr algn="ctr"/>
            <a:r>
              <a:rPr lang="en-US" b="1" dirty="0"/>
              <a:t>HIGH PERFORMANCE</a:t>
            </a:r>
            <a:endParaRPr lang="en-IN" b="1" dirty="0"/>
          </a:p>
        </p:txBody>
      </p:sp>
      <p:sp>
        <p:nvSpPr>
          <p:cNvPr id="3" name="Content Placeholder 2">
            <a:extLst>
              <a:ext uri="{FF2B5EF4-FFF2-40B4-BE49-F238E27FC236}">
                <a16:creationId xmlns:a16="http://schemas.microsoft.com/office/drawing/2014/main" id="{9F0D4A7E-7E44-8981-AB24-D977F02172AE}"/>
              </a:ext>
            </a:extLst>
          </p:cNvPr>
          <p:cNvSpPr>
            <a:spLocks noGrp="1"/>
          </p:cNvSpPr>
          <p:nvPr>
            <p:ph idx="1"/>
          </p:nvPr>
        </p:nvSpPr>
        <p:spPr>
          <a:xfrm>
            <a:off x="685799" y="1799303"/>
            <a:ext cx="11250561" cy="4984955"/>
          </a:xfrm>
        </p:spPr>
        <p:txBody>
          <a:bodyPr>
            <a:normAutofit fontScale="92500" lnSpcReduction="20000"/>
          </a:bodyPr>
          <a:lstStyle/>
          <a:p>
            <a:pPr algn="just">
              <a:lnSpc>
                <a:spcPct val="150000"/>
              </a:lnSpc>
            </a:pPr>
            <a:r>
              <a:rPr lang="en-US" dirty="0"/>
              <a:t>Although Java is interpreted, it uses the </a:t>
            </a:r>
            <a:r>
              <a:rPr lang="en-US" b="1" dirty="0"/>
              <a:t>Just-In-Time (JIT) compiler</a:t>
            </a:r>
            <a:r>
              <a:rPr lang="en-US" dirty="0"/>
              <a:t>, which converts bytecode into native machine code at runtime. This significantly improves execution speed and performance. </a:t>
            </a:r>
          </a:p>
          <a:p>
            <a:pPr algn="just">
              <a:lnSpc>
                <a:spcPct val="150000"/>
              </a:lnSpc>
            </a:pPr>
            <a:r>
              <a:rPr lang="en-US" b="1" dirty="0"/>
              <a:t>It have high performance because of following reasons:</a:t>
            </a:r>
          </a:p>
          <a:p>
            <a:pPr lvl="1" algn="just">
              <a:lnSpc>
                <a:spcPct val="150000"/>
              </a:lnSpc>
            </a:pPr>
            <a:r>
              <a:rPr lang="en-US" dirty="0"/>
              <a:t>This language uses Bytecode which is </a:t>
            </a:r>
            <a:r>
              <a:rPr lang="en-US" b="1" dirty="0"/>
              <a:t>faster than ordinary pointer </a:t>
            </a:r>
            <a:r>
              <a:rPr lang="en-US" dirty="0"/>
              <a:t>code so Performance of this language is high.</a:t>
            </a:r>
          </a:p>
          <a:p>
            <a:pPr lvl="1" algn="just">
              <a:lnSpc>
                <a:spcPct val="150000"/>
              </a:lnSpc>
            </a:pPr>
            <a:r>
              <a:rPr lang="en-US" dirty="0"/>
              <a:t>Garbage collector, </a:t>
            </a:r>
            <a:r>
              <a:rPr lang="en-US" b="1" dirty="0"/>
              <a:t>collect the unused memory space and improve the performance </a:t>
            </a:r>
            <a:r>
              <a:rPr lang="en-US" dirty="0"/>
              <a:t>of the application.</a:t>
            </a:r>
          </a:p>
          <a:p>
            <a:pPr lvl="1" algn="just">
              <a:lnSpc>
                <a:spcPct val="150000"/>
              </a:lnSpc>
            </a:pPr>
            <a:r>
              <a:rPr lang="en-US" dirty="0"/>
              <a:t>It has </a:t>
            </a:r>
            <a:r>
              <a:rPr lang="en-US" b="1" dirty="0"/>
              <a:t>no pointers</a:t>
            </a:r>
            <a:r>
              <a:rPr lang="en-US" dirty="0"/>
              <a:t> so that using this language we can </a:t>
            </a:r>
            <a:r>
              <a:rPr lang="en-US" b="1" dirty="0"/>
              <a:t>develop an application very easily</a:t>
            </a:r>
            <a:r>
              <a:rPr lang="en-US" dirty="0"/>
              <a:t>.</a:t>
            </a:r>
          </a:p>
          <a:p>
            <a:pPr lvl="1" algn="just">
              <a:lnSpc>
                <a:spcPct val="150000"/>
              </a:lnSpc>
            </a:pPr>
            <a:r>
              <a:rPr lang="en-US" dirty="0"/>
              <a:t>It support multithreading, so time consuming process can be reduced to execute the program.</a:t>
            </a:r>
          </a:p>
          <a:p>
            <a:pPr algn="just">
              <a:lnSpc>
                <a:spcPct val="150000"/>
              </a:lnSpc>
            </a:pPr>
            <a:endParaRPr lang="en-IN" dirty="0"/>
          </a:p>
        </p:txBody>
      </p:sp>
    </p:spTree>
    <p:extLst>
      <p:ext uri="{BB962C8B-B14F-4D97-AF65-F5344CB8AC3E}">
        <p14:creationId xmlns:p14="http://schemas.microsoft.com/office/powerpoint/2010/main" val="2262753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26BF78-7309-2AB6-5856-5A4F2CB01CEA}"/>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86817BFA-9939-42FC-97E6-1DDD23A38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A4C4F977-CDDE-402E-B4F0-84B5572E77C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808F27E2-EC48-9D79-4900-578C5453D20F}"/>
              </a:ext>
            </a:extLst>
          </p:cNvPr>
          <p:cNvSpPr>
            <a:spLocks noGrp="1"/>
          </p:cNvSpPr>
          <p:nvPr>
            <p:ph type="title"/>
          </p:nvPr>
        </p:nvSpPr>
        <p:spPr>
          <a:xfrm>
            <a:off x="1135464" y="86034"/>
            <a:ext cx="10771833" cy="1355416"/>
          </a:xfrm>
        </p:spPr>
        <p:txBody>
          <a:bodyPr anchor="b">
            <a:normAutofit/>
          </a:bodyPr>
          <a:lstStyle/>
          <a:p>
            <a:pPr algn="ctr"/>
            <a:r>
              <a:rPr lang="en-US" sz="3200" b="1" dirty="0"/>
              <a:t>DISTRIBUTED</a:t>
            </a:r>
            <a:endParaRPr lang="en-IN" sz="3200" b="1" dirty="0"/>
          </a:p>
        </p:txBody>
      </p:sp>
      <p:sp>
        <p:nvSpPr>
          <p:cNvPr id="3" name="Content Placeholder 2">
            <a:extLst>
              <a:ext uri="{FF2B5EF4-FFF2-40B4-BE49-F238E27FC236}">
                <a16:creationId xmlns:a16="http://schemas.microsoft.com/office/drawing/2014/main" id="{FEC8372D-6F44-E7EF-65C4-2EF1EAB46016}"/>
              </a:ext>
            </a:extLst>
          </p:cNvPr>
          <p:cNvSpPr>
            <a:spLocks noGrp="1"/>
          </p:cNvSpPr>
          <p:nvPr>
            <p:ph idx="1"/>
          </p:nvPr>
        </p:nvSpPr>
        <p:spPr>
          <a:xfrm>
            <a:off x="75819" y="1858946"/>
            <a:ext cx="6020181" cy="4509488"/>
          </a:xfrm>
        </p:spPr>
        <p:txBody>
          <a:bodyPr>
            <a:normAutofit fontScale="92500" lnSpcReduction="10000"/>
          </a:bodyPr>
          <a:lstStyle/>
          <a:p>
            <a:pPr algn="just">
              <a:lnSpc>
                <a:spcPct val="150000"/>
              </a:lnSpc>
            </a:pPr>
            <a:r>
              <a:rPr lang="en-US" sz="1800" dirty="0"/>
              <a:t>Java supports distributed application development using:</a:t>
            </a:r>
          </a:p>
          <a:p>
            <a:pPr lvl="1" algn="just">
              <a:lnSpc>
                <a:spcPct val="150000"/>
              </a:lnSpc>
            </a:pPr>
            <a:r>
              <a:rPr lang="en-US" sz="1800" b="1" dirty="0"/>
              <a:t>Remote Method Invocation (RMI)</a:t>
            </a:r>
            <a:endParaRPr lang="en-US" sz="1800" dirty="0"/>
          </a:p>
          <a:p>
            <a:pPr lvl="1" algn="just">
              <a:lnSpc>
                <a:spcPct val="150000"/>
              </a:lnSpc>
            </a:pPr>
            <a:r>
              <a:rPr lang="en-US" sz="1800" b="1" dirty="0"/>
              <a:t>Networking APIs</a:t>
            </a:r>
          </a:p>
          <a:p>
            <a:pPr lvl="1" algn="just">
              <a:lnSpc>
                <a:spcPct val="150000"/>
              </a:lnSpc>
            </a:pPr>
            <a:r>
              <a:rPr lang="en-US" sz="1800" b="1" dirty="0"/>
              <a:t>Web services</a:t>
            </a:r>
          </a:p>
          <a:p>
            <a:pPr algn="just">
              <a:lnSpc>
                <a:spcPct val="150000"/>
              </a:lnSpc>
            </a:pPr>
            <a:r>
              <a:rPr lang="en-US" sz="1800" dirty="0"/>
              <a:t>This allows Java programs to communicate over networks effectively.</a:t>
            </a:r>
          </a:p>
          <a:p>
            <a:pPr algn="just">
              <a:lnSpc>
                <a:spcPct val="150000"/>
              </a:lnSpc>
            </a:pPr>
            <a:r>
              <a:rPr lang="en-US" sz="1800" dirty="0"/>
              <a:t>In distributed application multiple client system depends on multiple server systems so that even problem occurred in one server will never be reflected on any client system.</a:t>
            </a:r>
            <a:endParaRPr lang="en-IN" sz="1800" dirty="0"/>
          </a:p>
        </p:txBody>
      </p:sp>
      <p:pic>
        <p:nvPicPr>
          <p:cNvPr id="1026" name="Picture 2" descr="Distributed Application">
            <a:extLst>
              <a:ext uri="{FF2B5EF4-FFF2-40B4-BE49-F238E27FC236}">
                <a16:creationId xmlns:a16="http://schemas.microsoft.com/office/drawing/2014/main" id="{7FD02D4C-62D6-7CF0-5BEB-59A7038D90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31711" y="1858945"/>
            <a:ext cx="5884470" cy="450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30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74492-52F8-94B4-BF07-8265B73477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CC6857-C59C-387E-EEBA-D82D7A3E7E14}"/>
              </a:ext>
            </a:extLst>
          </p:cNvPr>
          <p:cNvSpPr>
            <a:spLocks noGrp="1"/>
          </p:cNvSpPr>
          <p:nvPr>
            <p:ph type="title"/>
          </p:nvPr>
        </p:nvSpPr>
        <p:spPr>
          <a:xfrm>
            <a:off x="685800" y="764373"/>
            <a:ext cx="10820400" cy="1293028"/>
          </a:xfrm>
        </p:spPr>
        <p:txBody>
          <a:bodyPr/>
          <a:lstStyle/>
          <a:p>
            <a:pPr algn="ctr"/>
            <a:r>
              <a:rPr lang="en-US" b="1" dirty="0"/>
              <a:t>MULTI THREADED</a:t>
            </a:r>
            <a:endParaRPr lang="en-IN" b="1" dirty="0"/>
          </a:p>
        </p:txBody>
      </p:sp>
      <p:graphicFrame>
        <p:nvGraphicFramePr>
          <p:cNvPr id="5" name="Content Placeholder 2">
            <a:extLst>
              <a:ext uri="{FF2B5EF4-FFF2-40B4-BE49-F238E27FC236}">
                <a16:creationId xmlns:a16="http://schemas.microsoft.com/office/drawing/2014/main" id="{B71B3D48-5B2E-C5FC-CE28-86EC95FDFD05}"/>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1933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E7C1D-F10A-C9C6-5EF1-82C753A67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EF7FFA-DF9D-CA99-B542-48391DE328FF}"/>
              </a:ext>
            </a:extLst>
          </p:cNvPr>
          <p:cNvSpPr>
            <a:spLocks noGrp="1"/>
          </p:cNvSpPr>
          <p:nvPr>
            <p:ph type="title"/>
          </p:nvPr>
        </p:nvSpPr>
        <p:spPr>
          <a:xfrm>
            <a:off x="754626" y="1269779"/>
            <a:ext cx="10820400" cy="1293028"/>
          </a:xfrm>
        </p:spPr>
        <p:txBody>
          <a:bodyPr>
            <a:normAutofit/>
          </a:bodyPr>
          <a:lstStyle/>
          <a:p>
            <a:pPr algn="ctr"/>
            <a:r>
              <a:rPr lang="en-IN" sz="3600" b="1" dirty="0"/>
              <a:t>Java Architecture – Java Environment</a:t>
            </a:r>
            <a:br>
              <a:rPr lang="en-IN" sz="3600" b="1" dirty="0"/>
            </a:br>
            <a:endParaRPr lang="en-IN" sz="3600" b="1" dirty="0"/>
          </a:p>
        </p:txBody>
      </p:sp>
      <p:sp>
        <p:nvSpPr>
          <p:cNvPr id="3" name="Content Placeholder 2">
            <a:extLst>
              <a:ext uri="{FF2B5EF4-FFF2-40B4-BE49-F238E27FC236}">
                <a16:creationId xmlns:a16="http://schemas.microsoft.com/office/drawing/2014/main" id="{64F30B3A-1BFB-6915-AD47-82479E0A0112}"/>
              </a:ext>
            </a:extLst>
          </p:cNvPr>
          <p:cNvSpPr>
            <a:spLocks noGrp="1"/>
          </p:cNvSpPr>
          <p:nvPr>
            <p:ph idx="1"/>
          </p:nvPr>
        </p:nvSpPr>
        <p:spPr/>
        <p:txBody>
          <a:bodyPr/>
          <a:lstStyle/>
          <a:p>
            <a:pPr>
              <a:lnSpc>
                <a:spcPct val="150000"/>
              </a:lnSpc>
            </a:pPr>
            <a:r>
              <a:rPr lang="en-US" dirty="0"/>
              <a:t>Architecture of Java and its main components like JRE, JVM, and JDK.</a:t>
            </a:r>
          </a:p>
          <a:p>
            <a:pPr>
              <a:lnSpc>
                <a:spcPct val="150000"/>
              </a:lnSpc>
            </a:pPr>
            <a:r>
              <a:rPr lang="en-IN" dirty="0"/>
              <a:t>These components together help you to build Java programs.</a:t>
            </a:r>
          </a:p>
          <a:p>
            <a:pPr>
              <a:lnSpc>
                <a:spcPct val="150000"/>
              </a:lnSpc>
            </a:pPr>
            <a:endParaRPr lang="en-US" dirty="0"/>
          </a:p>
          <a:p>
            <a:pPr marL="0" indent="0">
              <a:buNone/>
            </a:pPr>
            <a:endParaRPr lang="en-IN" dirty="0"/>
          </a:p>
        </p:txBody>
      </p:sp>
      <p:pic>
        <p:nvPicPr>
          <p:cNvPr id="5" name="Picture 4">
            <a:extLst>
              <a:ext uri="{FF2B5EF4-FFF2-40B4-BE49-F238E27FC236}">
                <a16:creationId xmlns:a16="http://schemas.microsoft.com/office/drawing/2014/main" id="{D3916E3D-DB6B-B9C7-026E-86FFC4C72A90}"/>
              </a:ext>
            </a:extLst>
          </p:cNvPr>
          <p:cNvPicPr>
            <a:picLocks noChangeAspect="1"/>
          </p:cNvPicPr>
          <p:nvPr/>
        </p:nvPicPr>
        <p:blipFill>
          <a:blip r:embed="rId2"/>
          <a:stretch>
            <a:fillRect/>
          </a:stretch>
        </p:blipFill>
        <p:spPr>
          <a:xfrm>
            <a:off x="2780160" y="3353840"/>
            <a:ext cx="6454699" cy="3162574"/>
          </a:xfrm>
          <a:prstGeom prst="rect">
            <a:avLst/>
          </a:prstGeom>
        </p:spPr>
      </p:pic>
    </p:spTree>
    <p:extLst>
      <p:ext uri="{BB962C8B-B14F-4D97-AF65-F5344CB8AC3E}">
        <p14:creationId xmlns:p14="http://schemas.microsoft.com/office/powerpoint/2010/main" val="2162019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35FAC-90E6-DD98-41C3-49EEF0DCA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DB1DAE-FB95-8C9C-CF91-47129FB860AA}"/>
              </a:ext>
            </a:extLst>
          </p:cNvPr>
          <p:cNvSpPr>
            <a:spLocks noGrp="1"/>
          </p:cNvSpPr>
          <p:nvPr>
            <p:ph type="title"/>
          </p:nvPr>
        </p:nvSpPr>
        <p:spPr>
          <a:xfrm>
            <a:off x="538316" y="1079006"/>
            <a:ext cx="10820400" cy="1293028"/>
          </a:xfrm>
        </p:spPr>
        <p:txBody>
          <a:bodyPr/>
          <a:lstStyle/>
          <a:p>
            <a:pPr algn="ctr"/>
            <a:r>
              <a:rPr lang="en-IN" b="1" dirty="0"/>
              <a:t>JVM (Java Virtual Machine)</a:t>
            </a:r>
            <a:br>
              <a:rPr lang="en-IN" b="1" dirty="0"/>
            </a:br>
            <a:endParaRPr lang="en-IN" b="1" dirty="0"/>
          </a:p>
        </p:txBody>
      </p:sp>
      <p:sp>
        <p:nvSpPr>
          <p:cNvPr id="3" name="Content Placeholder 2">
            <a:extLst>
              <a:ext uri="{FF2B5EF4-FFF2-40B4-BE49-F238E27FC236}">
                <a16:creationId xmlns:a16="http://schemas.microsoft.com/office/drawing/2014/main" id="{2A95F262-53EE-8007-42C8-44882491FE0D}"/>
              </a:ext>
            </a:extLst>
          </p:cNvPr>
          <p:cNvSpPr>
            <a:spLocks noGrp="1"/>
          </p:cNvSpPr>
          <p:nvPr>
            <p:ph idx="1"/>
          </p:nvPr>
        </p:nvSpPr>
        <p:spPr>
          <a:xfrm>
            <a:off x="685799" y="2194560"/>
            <a:ext cx="11241593" cy="4578029"/>
          </a:xfrm>
        </p:spPr>
        <p:txBody>
          <a:bodyPr>
            <a:normAutofit/>
          </a:bodyPr>
          <a:lstStyle/>
          <a:p>
            <a:pPr fontAlgn="base">
              <a:lnSpc>
                <a:spcPct val="200000"/>
              </a:lnSpc>
            </a:pPr>
            <a:r>
              <a:rPr lang="en-IN" sz="1800" dirty="0"/>
              <a:t>Java Virtual Machine(JVM) provides a </a:t>
            </a:r>
            <a:r>
              <a:rPr lang="en-IN" sz="1800" b="1" dirty="0"/>
              <a:t>runtime environment in which bytecode executes</a:t>
            </a:r>
            <a:r>
              <a:rPr lang="en-IN" sz="1800" dirty="0"/>
              <a:t>.</a:t>
            </a:r>
          </a:p>
          <a:p>
            <a:pPr fontAlgn="base">
              <a:lnSpc>
                <a:spcPct val="200000"/>
              </a:lnSpc>
            </a:pPr>
            <a:r>
              <a:rPr lang="en-IN" sz="1800" dirty="0"/>
              <a:t> Java Virtual Machine is </a:t>
            </a:r>
            <a:r>
              <a:rPr lang="en-IN" sz="1800" b="1" dirty="0"/>
              <a:t>platform-dependent. </a:t>
            </a:r>
          </a:p>
          <a:p>
            <a:pPr fontAlgn="base">
              <a:lnSpc>
                <a:spcPct val="200000"/>
              </a:lnSpc>
            </a:pPr>
            <a:r>
              <a:rPr lang="en-IN" sz="1800" b="1" dirty="0"/>
              <a:t>The JVM performs the following tasks:</a:t>
            </a:r>
          </a:p>
          <a:p>
            <a:pPr lvl="1" fontAlgn="base">
              <a:lnSpc>
                <a:spcPct val="200000"/>
              </a:lnSpc>
            </a:pPr>
            <a:r>
              <a:rPr lang="en-IN" sz="1800" dirty="0"/>
              <a:t>Loading the code</a:t>
            </a:r>
          </a:p>
          <a:p>
            <a:pPr lvl="1" fontAlgn="base">
              <a:lnSpc>
                <a:spcPct val="200000"/>
              </a:lnSpc>
            </a:pPr>
            <a:r>
              <a:rPr lang="en-IN" sz="1800" dirty="0"/>
              <a:t>Verifying the code</a:t>
            </a:r>
          </a:p>
          <a:p>
            <a:pPr lvl="1" fontAlgn="base">
              <a:lnSpc>
                <a:spcPct val="200000"/>
              </a:lnSpc>
            </a:pPr>
            <a:r>
              <a:rPr lang="en-IN" sz="1800" dirty="0"/>
              <a:t>Executing the code</a:t>
            </a:r>
          </a:p>
          <a:p>
            <a:pPr lvl="1" fontAlgn="base">
              <a:lnSpc>
                <a:spcPct val="200000"/>
              </a:lnSpc>
            </a:pPr>
            <a:r>
              <a:rPr lang="en-IN" sz="1800" dirty="0"/>
              <a:t>Providing a runtime environment</a:t>
            </a:r>
          </a:p>
          <a:p>
            <a:endParaRPr lang="en-IN" sz="800" dirty="0"/>
          </a:p>
        </p:txBody>
      </p:sp>
    </p:spTree>
    <p:extLst>
      <p:ext uri="{BB962C8B-B14F-4D97-AF65-F5344CB8AC3E}">
        <p14:creationId xmlns:p14="http://schemas.microsoft.com/office/powerpoint/2010/main" val="3242802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AA6F5-0550-32E5-22C8-AD6597730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BA140E-A013-301F-6C75-3A1CB91BF1EC}"/>
              </a:ext>
            </a:extLst>
          </p:cNvPr>
          <p:cNvSpPr>
            <a:spLocks noGrp="1"/>
          </p:cNvSpPr>
          <p:nvPr>
            <p:ph type="title"/>
          </p:nvPr>
        </p:nvSpPr>
        <p:spPr>
          <a:xfrm>
            <a:off x="619759" y="764373"/>
            <a:ext cx="6257291" cy="1293028"/>
          </a:xfrm>
        </p:spPr>
        <p:txBody>
          <a:bodyPr>
            <a:normAutofit/>
          </a:bodyPr>
          <a:lstStyle/>
          <a:p>
            <a:r>
              <a:rPr lang="en-IN" b="1" dirty="0"/>
              <a:t>Real-World Analogy</a:t>
            </a:r>
          </a:p>
        </p:txBody>
      </p:sp>
      <p:sp>
        <p:nvSpPr>
          <p:cNvPr id="3" name="Content Placeholder 2">
            <a:extLst>
              <a:ext uri="{FF2B5EF4-FFF2-40B4-BE49-F238E27FC236}">
                <a16:creationId xmlns:a16="http://schemas.microsoft.com/office/drawing/2014/main" id="{229AD2D9-5E9A-F6F0-41E2-3B5F60AA1350}"/>
              </a:ext>
            </a:extLst>
          </p:cNvPr>
          <p:cNvSpPr>
            <a:spLocks noGrp="1"/>
          </p:cNvSpPr>
          <p:nvPr>
            <p:ph idx="1"/>
          </p:nvPr>
        </p:nvSpPr>
        <p:spPr>
          <a:xfrm>
            <a:off x="619760" y="2194560"/>
            <a:ext cx="6257290" cy="4663439"/>
          </a:xfrm>
        </p:spPr>
        <p:txBody>
          <a:bodyPr>
            <a:normAutofit/>
          </a:bodyPr>
          <a:lstStyle/>
          <a:p>
            <a:pPr>
              <a:lnSpc>
                <a:spcPct val="100000"/>
              </a:lnSpc>
            </a:pPr>
            <a:r>
              <a:rPr lang="en-US" b="1" dirty="0"/>
              <a:t>Assembling a Personal Computer (PC)</a:t>
            </a:r>
          </a:p>
          <a:p>
            <a:pPr>
              <a:lnSpc>
                <a:spcPct val="100000"/>
              </a:lnSpc>
            </a:pPr>
            <a:r>
              <a:rPr lang="en-US" dirty="0"/>
              <a:t>You buy </a:t>
            </a:r>
            <a:r>
              <a:rPr lang="en-US" b="1" dirty="0"/>
              <a:t>ready-made parts</a:t>
            </a:r>
            <a:r>
              <a:rPr lang="en-US" dirty="0"/>
              <a:t>:</a:t>
            </a:r>
          </a:p>
          <a:p>
            <a:pPr lvl="1">
              <a:lnSpc>
                <a:spcPct val="100000"/>
              </a:lnSpc>
            </a:pPr>
            <a:r>
              <a:rPr lang="en-US" dirty="0"/>
              <a:t>Motherboard</a:t>
            </a:r>
          </a:p>
          <a:p>
            <a:pPr lvl="1">
              <a:lnSpc>
                <a:spcPct val="100000"/>
              </a:lnSpc>
            </a:pPr>
            <a:r>
              <a:rPr lang="en-US" dirty="0"/>
              <a:t>Processor</a:t>
            </a:r>
          </a:p>
          <a:p>
            <a:pPr lvl="1">
              <a:lnSpc>
                <a:spcPct val="100000"/>
              </a:lnSpc>
            </a:pPr>
            <a:r>
              <a:rPr lang="en-US" dirty="0"/>
              <a:t>RAM</a:t>
            </a:r>
          </a:p>
          <a:p>
            <a:pPr lvl="1">
              <a:lnSpc>
                <a:spcPct val="100000"/>
              </a:lnSpc>
            </a:pPr>
            <a:r>
              <a:rPr lang="en-US" dirty="0"/>
              <a:t>Hard Disk</a:t>
            </a:r>
          </a:p>
          <a:p>
            <a:pPr lvl="1">
              <a:lnSpc>
                <a:spcPct val="100000"/>
              </a:lnSpc>
            </a:pPr>
            <a:r>
              <a:rPr lang="en-US" dirty="0"/>
              <a:t>Power Supply</a:t>
            </a:r>
          </a:p>
          <a:p>
            <a:pPr>
              <a:lnSpc>
                <a:spcPct val="100000"/>
              </a:lnSpc>
            </a:pPr>
            <a:r>
              <a:rPr lang="en-US" dirty="0"/>
              <a:t>You </a:t>
            </a:r>
            <a:r>
              <a:rPr lang="en-US" b="1" dirty="0"/>
              <a:t>connect all parts together</a:t>
            </a:r>
            <a:endParaRPr lang="en-US" dirty="0"/>
          </a:p>
          <a:p>
            <a:pPr>
              <a:lnSpc>
                <a:spcPct val="100000"/>
              </a:lnSpc>
            </a:pPr>
            <a:r>
              <a:rPr lang="en-US" dirty="0"/>
              <a:t>You </a:t>
            </a:r>
            <a:r>
              <a:rPr lang="en-US" b="1" dirty="0"/>
              <a:t>switch ON the power</a:t>
            </a:r>
            <a:endParaRPr lang="en-US" dirty="0"/>
          </a:p>
          <a:p>
            <a:pPr>
              <a:lnSpc>
                <a:spcPct val="100000"/>
              </a:lnSpc>
            </a:pPr>
            <a:r>
              <a:rPr lang="en-US" dirty="0"/>
              <a:t>The </a:t>
            </a:r>
            <a:r>
              <a:rPr lang="en-US" b="1" dirty="0"/>
              <a:t>PC works as a complete system</a:t>
            </a:r>
            <a:endParaRPr lang="en-US" dirty="0"/>
          </a:p>
          <a:p>
            <a:endParaRPr lang="en-IN" dirty="0"/>
          </a:p>
        </p:txBody>
      </p:sp>
      <p:pic>
        <p:nvPicPr>
          <p:cNvPr id="5" name="Picture 4" descr="Electronic circuit board">
            <a:extLst>
              <a:ext uri="{FF2B5EF4-FFF2-40B4-BE49-F238E27FC236}">
                <a16:creationId xmlns:a16="http://schemas.microsoft.com/office/drawing/2014/main" id="{29037D75-DA15-7075-482E-07B170D919DC}"/>
              </a:ext>
            </a:extLst>
          </p:cNvPr>
          <p:cNvPicPr>
            <a:picLocks noChangeAspect="1"/>
          </p:cNvPicPr>
          <p:nvPr/>
        </p:nvPicPr>
        <p:blipFill>
          <a:blip r:embed="rId2"/>
          <a:srcRect l="43176" r="11344" b="-1"/>
          <a:stretch>
            <a:fillRect/>
          </a:stretch>
        </p:blipFill>
        <p:spPr>
          <a:xfrm>
            <a:off x="7519416" y="10"/>
            <a:ext cx="4672584" cy="6857989"/>
          </a:xfrm>
          <a:prstGeom prst="rect">
            <a:avLst/>
          </a:prstGeom>
        </p:spPr>
      </p:pic>
    </p:spTree>
    <p:extLst>
      <p:ext uri="{BB962C8B-B14F-4D97-AF65-F5344CB8AC3E}">
        <p14:creationId xmlns:p14="http://schemas.microsoft.com/office/powerpoint/2010/main" val="6364936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67267-6756-A51B-1826-B1FAEC358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B6E38C-F028-A7C0-E7FA-6E415D51EEF1}"/>
              </a:ext>
            </a:extLst>
          </p:cNvPr>
          <p:cNvSpPr>
            <a:spLocks noGrp="1"/>
          </p:cNvSpPr>
          <p:nvPr>
            <p:ph type="title"/>
          </p:nvPr>
        </p:nvSpPr>
        <p:spPr>
          <a:xfrm>
            <a:off x="685800" y="1258529"/>
            <a:ext cx="10820400" cy="798872"/>
          </a:xfrm>
        </p:spPr>
        <p:txBody>
          <a:bodyPr>
            <a:normAutofit fontScale="90000"/>
          </a:bodyPr>
          <a:lstStyle/>
          <a:p>
            <a:pPr algn="ctr" fontAlgn="base"/>
            <a:br>
              <a:rPr lang="en-IN" b="1" dirty="0"/>
            </a:br>
            <a:br>
              <a:rPr lang="en-IN" b="1" dirty="0"/>
            </a:br>
            <a:r>
              <a:rPr lang="en-IN" b="1" dirty="0"/>
              <a:t>JRE (Java Runtime Environment)</a:t>
            </a:r>
            <a:br>
              <a:rPr lang="en-IN" b="1" dirty="0"/>
            </a:br>
            <a:br>
              <a:rPr lang="en-IN" b="1" dirty="0"/>
            </a:br>
            <a:endParaRPr lang="en-IN" b="1" dirty="0"/>
          </a:p>
        </p:txBody>
      </p:sp>
      <p:sp>
        <p:nvSpPr>
          <p:cNvPr id="3" name="Content Placeholder 2">
            <a:extLst>
              <a:ext uri="{FF2B5EF4-FFF2-40B4-BE49-F238E27FC236}">
                <a16:creationId xmlns:a16="http://schemas.microsoft.com/office/drawing/2014/main" id="{9298F695-1118-4936-15A3-1B3081BD465B}"/>
              </a:ext>
            </a:extLst>
          </p:cNvPr>
          <p:cNvSpPr>
            <a:spLocks noGrp="1"/>
          </p:cNvSpPr>
          <p:nvPr>
            <p:ph idx="1"/>
          </p:nvPr>
        </p:nvSpPr>
        <p:spPr/>
        <p:txBody>
          <a:bodyPr/>
          <a:lstStyle/>
          <a:p>
            <a:pPr fontAlgn="base">
              <a:lnSpc>
                <a:spcPct val="150000"/>
              </a:lnSpc>
            </a:pPr>
            <a:r>
              <a:rPr lang="en-US" dirty="0"/>
              <a:t>JRE is a </a:t>
            </a:r>
            <a:r>
              <a:rPr lang="en-US" b="1" dirty="0"/>
              <a:t>collection of tools </a:t>
            </a:r>
            <a:r>
              <a:rPr lang="en-US" dirty="0"/>
              <a:t>that allow the </a:t>
            </a:r>
            <a:r>
              <a:rPr lang="en-US" b="1" dirty="0"/>
              <a:t>development of applications </a:t>
            </a:r>
            <a:r>
              <a:rPr lang="en-US" dirty="0"/>
              <a:t>and provide a </a:t>
            </a:r>
            <a:r>
              <a:rPr lang="en-US" b="1" dirty="0"/>
              <a:t>runtime environment </a:t>
            </a:r>
            <a:r>
              <a:rPr lang="en-US" dirty="0"/>
              <a:t>to run Java programs. </a:t>
            </a:r>
          </a:p>
          <a:p>
            <a:pPr fontAlgn="base">
              <a:lnSpc>
                <a:spcPct val="150000"/>
              </a:lnSpc>
            </a:pPr>
            <a:r>
              <a:rPr lang="en-US" dirty="0"/>
              <a:t>JVM is a part of JRE. </a:t>
            </a:r>
          </a:p>
          <a:p>
            <a:pPr fontAlgn="base">
              <a:lnSpc>
                <a:spcPct val="150000"/>
              </a:lnSpc>
            </a:pPr>
            <a:r>
              <a:rPr lang="en-US" dirty="0"/>
              <a:t>JRE is also </a:t>
            </a:r>
            <a:r>
              <a:rPr lang="en-US" b="1" dirty="0"/>
              <a:t>platform-dependent</a:t>
            </a:r>
            <a:r>
              <a:rPr lang="en-US" dirty="0"/>
              <a:t>.</a:t>
            </a:r>
          </a:p>
          <a:p>
            <a:pPr fontAlgn="base">
              <a:lnSpc>
                <a:spcPct val="150000"/>
              </a:lnSpc>
            </a:pPr>
            <a:r>
              <a:rPr lang="en-US" dirty="0"/>
              <a:t>JRE facilitates the execution of Java programs and comprises JVM, Runtime class libraries, User interface toolkits, Deployment technologies, Java plugin, etc.</a:t>
            </a:r>
          </a:p>
          <a:p>
            <a:pPr>
              <a:lnSpc>
                <a:spcPct val="150000"/>
              </a:lnSpc>
            </a:pPr>
            <a:endParaRPr lang="en-IN" dirty="0"/>
          </a:p>
        </p:txBody>
      </p:sp>
    </p:spTree>
    <p:extLst>
      <p:ext uri="{BB962C8B-B14F-4D97-AF65-F5344CB8AC3E}">
        <p14:creationId xmlns:p14="http://schemas.microsoft.com/office/powerpoint/2010/main" val="132876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A6625-EE16-5012-FF8B-9563F8AC6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5353B0-5A83-C1DD-47EA-13785EBC9FDC}"/>
              </a:ext>
            </a:extLst>
          </p:cNvPr>
          <p:cNvSpPr>
            <a:spLocks noGrp="1"/>
          </p:cNvSpPr>
          <p:nvPr>
            <p:ph type="title"/>
          </p:nvPr>
        </p:nvSpPr>
        <p:spPr>
          <a:xfrm>
            <a:off x="685800" y="764373"/>
            <a:ext cx="10820400" cy="1293028"/>
          </a:xfrm>
        </p:spPr>
        <p:txBody>
          <a:bodyPr>
            <a:normAutofit fontScale="90000"/>
          </a:bodyPr>
          <a:lstStyle/>
          <a:p>
            <a:pPr algn="ctr"/>
            <a:br>
              <a:rPr lang="en-IN" b="1" dirty="0"/>
            </a:br>
            <a:r>
              <a:rPr lang="en-IN" b="1" dirty="0"/>
              <a:t>JDK (Java Development Kit)</a:t>
            </a:r>
            <a:br>
              <a:rPr lang="en-IN" b="1" dirty="0"/>
            </a:br>
            <a:endParaRPr lang="en-IN" b="1" dirty="0"/>
          </a:p>
        </p:txBody>
      </p:sp>
      <p:sp>
        <p:nvSpPr>
          <p:cNvPr id="3" name="Content Placeholder 2">
            <a:extLst>
              <a:ext uri="{FF2B5EF4-FFF2-40B4-BE49-F238E27FC236}">
                <a16:creationId xmlns:a16="http://schemas.microsoft.com/office/drawing/2014/main" id="{FF789532-77EF-B704-A71D-EFAC35513CCE}"/>
              </a:ext>
            </a:extLst>
          </p:cNvPr>
          <p:cNvSpPr>
            <a:spLocks noGrp="1"/>
          </p:cNvSpPr>
          <p:nvPr>
            <p:ph idx="1"/>
          </p:nvPr>
        </p:nvSpPr>
        <p:spPr>
          <a:xfrm>
            <a:off x="685800" y="2194560"/>
            <a:ext cx="10820400" cy="4422550"/>
          </a:xfrm>
        </p:spPr>
        <p:txBody>
          <a:bodyPr>
            <a:normAutofit/>
          </a:bodyPr>
          <a:lstStyle/>
          <a:p>
            <a:pPr fontAlgn="base">
              <a:lnSpc>
                <a:spcPct val="150000"/>
              </a:lnSpc>
            </a:pPr>
            <a:r>
              <a:rPr lang="en-IN" dirty="0"/>
              <a:t>Java Development Kit is a kit that provides the </a:t>
            </a:r>
            <a:r>
              <a:rPr lang="en-IN" b="1" dirty="0"/>
              <a:t>environment to develop and execute </a:t>
            </a:r>
            <a:r>
              <a:rPr lang="en-IN" dirty="0"/>
              <a:t>a Java program. </a:t>
            </a:r>
          </a:p>
          <a:p>
            <a:pPr fontAlgn="base">
              <a:lnSpc>
                <a:spcPct val="150000"/>
              </a:lnSpc>
            </a:pPr>
            <a:r>
              <a:rPr lang="en-IN" dirty="0"/>
              <a:t>JDK includes </a:t>
            </a:r>
            <a:r>
              <a:rPr lang="en-IN" b="1" dirty="0"/>
              <a:t>development tools </a:t>
            </a:r>
            <a:r>
              <a:rPr lang="en-IN" dirty="0"/>
              <a:t>to provide an environment to develop Java programs.</a:t>
            </a:r>
          </a:p>
          <a:p>
            <a:pPr fontAlgn="base">
              <a:lnSpc>
                <a:spcPct val="150000"/>
              </a:lnSpc>
            </a:pPr>
            <a:r>
              <a:rPr lang="en-IN" dirty="0"/>
              <a:t>It also contains </a:t>
            </a:r>
            <a:r>
              <a:rPr lang="en-IN" b="1" dirty="0"/>
              <a:t>JRE that runs your Java code</a:t>
            </a:r>
            <a:r>
              <a:rPr lang="en-IN" dirty="0"/>
              <a:t>. </a:t>
            </a:r>
          </a:p>
          <a:p>
            <a:pPr fontAlgn="base">
              <a:lnSpc>
                <a:spcPct val="150000"/>
              </a:lnSpc>
            </a:pPr>
            <a:r>
              <a:rPr lang="en-IN" dirty="0"/>
              <a:t>JDK also contains other resources like the interpreter/loader, compiler (</a:t>
            </a:r>
            <a:r>
              <a:rPr lang="en-IN" dirty="0" err="1"/>
              <a:t>javac</a:t>
            </a:r>
            <a:r>
              <a:rPr lang="en-IN" dirty="0"/>
              <a:t>), an archiver (jar), and a documentation generator (Javadoc). </a:t>
            </a:r>
          </a:p>
          <a:p>
            <a:endParaRPr lang="en-IN" dirty="0"/>
          </a:p>
        </p:txBody>
      </p:sp>
    </p:spTree>
    <p:extLst>
      <p:ext uri="{BB962C8B-B14F-4D97-AF65-F5344CB8AC3E}">
        <p14:creationId xmlns:p14="http://schemas.microsoft.com/office/powerpoint/2010/main" val="2559449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8E875-9AC7-8E38-7759-44052A087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6689C7-16E9-3D3A-A021-B066C56EA8AF}"/>
              </a:ext>
            </a:extLst>
          </p:cNvPr>
          <p:cNvSpPr>
            <a:spLocks noGrp="1"/>
          </p:cNvSpPr>
          <p:nvPr>
            <p:ph type="title"/>
          </p:nvPr>
        </p:nvSpPr>
        <p:spPr>
          <a:xfrm>
            <a:off x="685800" y="764373"/>
            <a:ext cx="10820400" cy="1293028"/>
          </a:xfrm>
        </p:spPr>
        <p:txBody>
          <a:bodyPr/>
          <a:lstStyle/>
          <a:p>
            <a:pPr algn="ctr"/>
            <a:r>
              <a:rPr lang="en-US" b="1" dirty="0"/>
              <a:t>JAVA PROGRAMMING CONCEPTS</a:t>
            </a:r>
            <a:endParaRPr lang="en-IN" b="1" dirty="0"/>
          </a:p>
        </p:txBody>
      </p:sp>
      <p:sp>
        <p:nvSpPr>
          <p:cNvPr id="3" name="Content Placeholder 2">
            <a:extLst>
              <a:ext uri="{FF2B5EF4-FFF2-40B4-BE49-F238E27FC236}">
                <a16:creationId xmlns:a16="http://schemas.microsoft.com/office/drawing/2014/main" id="{2D4B6841-C4BA-8E4E-5143-E53326D4C1AD}"/>
              </a:ext>
            </a:extLst>
          </p:cNvPr>
          <p:cNvSpPr>
            <a:spLocks noGrp="1"/>
          </p:cNvSpPr>
          <p:nvPr>
            <p:ph idx="1"/>
          </p:nvPr>
        </p:nvSpPr>
        <p:spPr/>
        <p:txBody>
          <a:bodyPr/>
          <a:lstStyle/>
          <a:p>
            <a:r>
              <a:rPr lang="en-US" b="1" dirty="0"/>
              <a:t>DATATYPES</a:t>
            </a:r>
            <a:endParaRPr lang="en-IN" b="1" dirty="0"/>
          </a:p>
          <a:p>
            <a:r>
              <a:rPr lang="en-IN" b="1" dirty="0"/>
              <a:t>VARIABLES</a:t>
            </a:r>
          </a:p>
          <a:p>
            <a:r>
              <a:rPr lang="en-IN" b="1" dirty="0"/>
              <a:t>KEYWORDS</a:t>
            </a:r>
          </a:p>
          <a:p>
            <a:r>
              <a:rPr lang="en-IN" b="1" dirty="0"/>
              <a:t>CONSTANT</a:t>
            </a:r>
          </a:p>
          <a:p>
            <a:endParaRPr lang="en-US" dirty="0"/>
          </a:p>
        </p:txBody>
      </p:sp>
    </p:spTree>
    <p:extLst>
      <p:ext uri="{BB962C8B-B14F-4D97-AF65-F5344CB8AC3E}">
        <p14:creationId xmlns:p14="http://schemas.microsoft.com/office/powerpoint/2010/main" val="1939471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371CF-C5FC-1070-2798-78232BC83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F1C36-C81D-EFA3-81F7-B5EF9CA09E10}"/>
              </a:ext>
            </a:extLst>
          </p:cNvPr>
          <p:cNvSpPr>
            <a:spLocks noGrp="1"/>
          </p:cNvSpPr>
          <p:nvPr>
            <p:ph type="title"/>
          </p:nvPr>
        </p:nvSpPr>
        <p:spPr>
          <a:xfrm>
            <a:off x="685800" y="764373"/>
            <a:ext cx="10820400" cy="1293028"/>
          </a:xfrm>
        </p:spPr>
        <p:txBody>
          <a:bodyPr/>
          <a:lstStyle/>
          <a:p>
            <a:pPr algn="ctr"/>
            <a:r>
              <a:rPr lang="en-US" b="1" dirty="0"/>
              <a:t>IDENTIFIERS</a:t>
            </a:r>
            <a:endParaRPr lang="en-IN" b="1" dirty="0"/>
          </a:p>
        </p:txBody>
      </p:sp>
      <p:sp>
        <p:nvSpPr>
          <p:cNvPr id="3" name="Content Placeholder 2">
            <a:extLst>
              <a:ext uri="{FF2B5EF4-FFF2-40B4-BE49-F238E27FC236}">
                <a16:creationId xmlns:a16="http://schemas.microsoft.com/office/drawing/2014/main" id="{6D33F001-4EC5-2B20-997C-BDF1B697801E}"/>
              </a:ext>
            </a:extLst>
          </p:cNvPr>
          <p:cNvSpPr>
            <a:spLocks noGrp="1"/>
          </p:cNvSpPr>
          <p:nvPr>
            <p:ph idx="1"/>
          </p:nvPr>
        </p:nvSpPr>
        <p:spPr/>
        <p:txBody>
          <a:bodyPr/>
          <a:lstStyle/>
          <a:p>
            <a:pPr>
              <a:lnSpc>
                <a:spcPct val="200000"/>
              </a:lnSpc>
            </a:pPr>
            <a:r>
              <a:rPr lang="en-US" b="1" dirty="0"/>
              <a:t>Identifiers</a:t>
            </a:r>
            <a:r>
              <a:rPr lang="en-US" dirty="0"/>
              <a:t> are the </a:t>
            </a:r>
            <a:r>
              <a:rPr lang="en-US" b="1" dirty="0"/>
              <a:t>names given to program elements</a:t>
            </a:r>
            <a:r>
              <a:rPr lang="en-US" dirty="0"/>
              <a:t> such as </a:t>
            </a:r>
            <a:r>
              <a:rPr lang="en-US" b="1" dirty="0"/>
              <a:t>variables, methods, classes, objects, and packages</a:t>
            </a:r>
            <a:r>
              <a:rPr lang="en-US" dirty="0"/>
              <a:t>.</a:t>
            </a:r>
          </a:p>
          <a:p>
            <a:pPr>
              <a:lnSpc>
                <a:spcPct val="200000"/>
              </a:lnSpc>
            </a:pPr>
            <a:r>
              <a:rPr lang="en-US" dirty="0"/>
              <a:t>They are used to </a:t>
            </a:r>
            <a:r>
              <a:rPr lang="en-US" b="1" dirty="0"/>
              <a:t>identify and access</a:t>
            </a:r>
            <a:r>
              <a:rPr lang="en-US" dirty="0"/>
              <a:t> these elements in a Java program.</a:t>
            </a:r>
            <a:endParaRPr lang="en-IN" dirty="0"/>
          </a:p>
        </p:txBody>
      </p:sp>
    </p:spTree>
    <p:extLst>
      <p:ext uri="{BB962C8B-B14F-4D97-AF65-F5344CB8AC3E}">
        <p14:creationId xmlns:p14="http://schemas.microsoft.com/office/powerpoint/2010/main" val="4012094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FE25-C50D-9797-88D6-D5C4C2B42E62}"/>
              </a:ext>
            </a:extLst>
          </p:cNvPr>
          <p:cNvSpPr>
            <a:spLocks noGrp="1"/>
          </p:cNvSpPr>
          <p:nvPr>
            <p:ph type="title"/>
          </p:nvPr>
        </p:nvSpPr>
        <p:spPr>
          <a:xfrm>
            <a:off x="717755" y="764373"/>
            <a:ext cx="10788445" cy="1293028"/>
          </a:xfrm>
        </p:spPr>
        <p:txBody>
          <a:bodyPr/>
          <a:lstStyle/>
          <a:p>
            <a:pPr algn="ctr"/>
            <a:r>
              <a:rPr lang="en-US" b="1" dirty="0"/>
              <a:t>IDENTIFIERS</a:t>
            </a:r>
            <a:endParaRPr lang="en-IN" dirty="0"/>
          </a:p>
        </p:txBody>
      </p:sp>
      <p:pic>
        <p:nvPicPr>
          <p:cNvPr id="5" name="Content Placeholder 4">
            <a:extLst>
              <a:ext uri="{FF2B5EF4-FFF2-40B4-BE49-F238E27FC236}">
                <a16:creationId xmlns:a16="http://schemas.microsoft.com/office/drawing/2014/main" id="{770AA116-A8D2-FD5E-AC6C-11F51E10FB48}"/>
              </a:ext>
            </a:extLst>
          </p:cNvPr>
          <p:cNvPicPr>
            <a:picLocks noGrp="1" noChangeAspect="1"/>
          </p:cNvPicPr>
          <p:nvPr>
            <p:ph idx="1"/>
          </p:nvPr>
        </p:nvPicPr>
        <p:blipFill>
          <a:blip r:embed="rId2"/>
          <a:stretch>
            <a:fillRect/>
          </a:stretch>
        </p:blipFill>
        <p:spPr>
          <a:xfrm>
            <a:off x="2507596" y="2193925"/>
            <a:ext cx="7176807" cy="4024313"/>
          </a:xfrm>
          <a:prstGeom prst="rect">
            <a:avLst/>
          </a:prstGeom>
        </p:spPr>
      </p:pic>
    </p:spTree>
    <p:extLst>
      <p:ext uri="{BB962C8B-B14F-4D97-AF65-F5344CB8AC3E}">
        <p14:creationId xmlns:p14="http://schemas.microsoft.com/office/powerpoint/2010/main" val="32002603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BC383C-583E-BC61-CD93-934836D89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8831F-A542-724A-C979-47672066B49B}"/>
              </a:ext>
            </a:extLst>
          </p:cNvPr>
          <p:cNvSpPr>
            <a:spLocks noGrp="1"/>
          </p:cNvSpPr>
          <p:nvPr>
            <p:ph type="title"/>
          </p:nvPr>
        </p:nvSpPr>
        <p:spPr>
          <a:xfrm>
            <a:off x="619760" y="764373"/>
            <a:ext cx="10490692" cy="1293028"/>
          </a:xfrm>
        </p:spPr>
        <p:txBody>
          <a:bodyPr>
            <a:normAutofit/>
          </a:bodyPr>
          <a:lstStyle/>
          <a:p>
            <a:pPr algn="ctr"/>
            <a:r>
              <a:rPr lang="en-US" b="1" dirty="0"/>
              <a:t>Rules for Identifiers in Java</a:t>
            </a:r>
            <a:endParaRPr lang="en-IN" b="1" dirty="0"/>
          </a:p>
        </p:txBody>
      </p:sp>
      <p:sp>
        <p:nvSpPr>
          <p:cNvPr id="3" name="Content Placeholder 2">
            <a:extLst>
              <a:ext uri="{FF2B5EF4-FFF2-40B4-BE49-F238E27FC236}">
                <a16:creationId xmlns:a16="http://schemas.microsoft.com/office/drawing/2014/main" id="{6FB44939-D3DF-933D-3528-EB556B975B58}"/>
              </a:ext>
            </a:extLst>
          </p:cNvPr>
          <p:cNvSpPr>
            <a:spLocks noGrp="1"/>
          </p:cNvSpPr>
          <p:nvPr>
            <p:ph idx="1"/>
          </p:nvPr>
        </p:nvSpPr>
        <p:spPr>
          <a:xfrm>
            <a:off x="0" y="2194560"/>
            <a:ext cx="6832600" cy="4550369"/>
          </a:xfrm>
        </p:spPr>
        <p:txBody>
          <a:bodyPr>
            <a:normAutofit fontScale="92500" lnSpcReduction="20000"/>
          </a:bodyPr>
          <a:lstStyle/>
          <a:p>
            <a:pPr algn="just">
              <a:lnSpc>
                <a:spcPct val="150000"/>
              </a:lnSpc>
            </a:pPr>
            <a:r>
              <a:rPr lang="en-US" b="1" dirty="0"/>
              <a:t>Rules for Identifiers in Java</a:t>
            </a:r>
          </a:p>
          <a:p>
            <a:pPr algn="just">
              <a:lnSpc>
                <a:spcPct val="150000"/>
              </a:lnSpc>
            </a:pPr>
            <a:r>
              <a:rPr lang="en-US" dirty="0"/>
              <a:t>Can contain </a:t>
            </a:r>
            <a:r>
              <a:rPr lang="en-US" b="1" dirty="0"/>
              <a:t>letters (A–Z, a–z), digits (0–9), underscore (_), and dollar sign ($)</a:t>
            </a:r>
            <a:endParaRPr lang="en-US" dirty="0"/>
          </a:p>
          <a:p>
            <a:pPr algn="just">
              <a:lnSpc>
                <a:spcPct val="150000"/>
              </a:lnSpc>
            </a:pPr>
            <a:r>
              <a:rPr lang="en-US" b="1" dirty="0"/>
              <a:t>Must start with a letter, underscore (_), or dollar sign ($)</a:t>
            </a:r>
            <a:endParaRPr lang="en-US" dirty="0"/>
          </a:p>
          <a:p>
            <a:pPr algn="just">
              <a:lnSpc>
                <a:spcPct val="150000"/>
              </a:lnSpc>
            </a:pPr>
            <a:r>
              <a:rPr lang="en-US" b="1" dirty="0"/>
              <a:t>Cannot start with a digit</a:t>
            </a:r>
            <a:endParaRPr lang="en-US" dirty="0"/>
          </a:p>
          <a:p>
            <a:pPr algn="just">
              <a:lnSpc>
                <a:spcPct val="150000"/>
              </a:lnSpc>
            </a:pPr>
            <a:r>
              <a:rPr lang="en-US" b="1" dirty="0"/>
              <a:t>No spaces allowed</a:t>
            </a:r>
            <a:endParaRPr lang="en-US" dirty="0"/>
          </a:p>
          <a:p>
            <a:pPr algn="just">
              <a:lnSpc>
                <a:spcPct val="150000"/>
              </a:lnSpc>
            </a:pPr>
            <a:r>
              <a:rPr lang="en-US" b="1" dirty="0"/>
              <a:t>Cannot be a Java keyword</a:t>
            </a:r>
            <a:r>
              <a:rPr lang="en-US" dirty="0"/>
              <a:t> (e.g., int, class, public)</a:t>
            </a:r>
          </a:p>
          <a:p>
            <a:pPr algn="just">
              <a:lnSpc>
                <a:spcPct val="150000"/>
              </a:lnSpc>
            </a:pPr>
            <a:r>
              <a:rPr lang="en-US" b="1" dirty="0"/>
              <a:t>Case-sensitive</a:t>
            </a:r>
            <a:r>
              <a:rPr lang="en-US" dirty="0"/>
              <a:t> (Total and total are different)</a:t>
            </a:r>
          </a:p>
          <a:p>
            <a:pPr algn="just">
              <a:lnSpc>
                <a:spcPct val="150000"/>
              </a:lnSpc>
            </a:pPr>
            <a:endParaRPr lang="en-IN" dirty="0"/>
          </a:p>
        </p:txBody>
      </p:sp>
      <p:pic>
        <p:nvPicPr>
          <p:cNvPr id="6" name="Picture 5">
            <a:extLst>
              <a:ext uri="{FF2B5EF4-FFF2-40B4-BE49-F238E27FC236}">
                <a16:creationId xmlns:a16="http://schemas.microsoft.com/office/drawing/2014/main" id="{BFC0A29C-F08C-1366-4F29-A4CC809D97FF}"/>
              </a:ext>
            </a:extLst>
          </p:cNvPr>
          <p:cNvPicPr>
            <a:picLocks noChangeAspect="1"/>
          </p:cNvPicPr>
          <p:nvPr/>
        </p:nvPicPr>
        <p:blipFill>
          <a:blip r:embed="rId2"/>
          <a:stretch>
            <a:fillRect/>
          </a:stretch>
        </p:blipFill>
        <p:spPr>
          <a:xfrm>
            <a:off x="6993652" y="2803490"/>
            <a:ext cx="5198347" cy="3647552"/>
          </a:xfrm>
          <a:prstGeom prst="rect">
            <a:avLst/>
          </a:prstGeom>
        </p:spPr>
      </p:pic>
    </p:spTree>
    <p:extLst>
      <p:ext uri="{BB962C8B-B14F-4D97-AF65-F5344CB8AC3E}">
        <p14:creationId xmlns:p14="http://schemas.microsoft.com/office/powerpoint/2010/main" val="1807919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EDDA0-0973-9EE9-7D40-4FA86664DB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71AEA-E095-33BB-5F54-B5B2BCB2B0C0}"/>
              </a:ext>
            </a:extLst>
          </p:cNvPr>
          <p:cNvSpPr>
            <a:spLocks noGrp="1"/>
          </p:cNvSpPr>
          <p:nvPr>
            <p:ph type="title"/>
          </p:nvPr>
        </p:nvSpPr>
        <p:spPr>
          <a:xfrm>
            <a:off x="685800" y="764373"/>
            <a:ext cx="10820400" cy="1293028"/>
          </a:xfrm>
        </p:spPr>
        <p:txBody>
          <a:bodyPr>
            <a:normAutofit/>
          </a:bodyPr>
          <a:lstStyle/>
          <a:p>
            <a:pPr algn="ctr"/>
            <a:r>
              <a:rPr lang="en-US" sz="3600" b="1" dirty="0"/>
              <a:t>identifiers definition and their roles</a:t>
            </a:r>
            <a:endParaRPr lang="en-IN" sz="3600" b="1" dirty="0"/>
          </a:p>
        </p:txBody>
      </p:sp>
      <p:pic>
        <p:nvPicPr>
          <p:cNvPr id="5" name="Content Placeholder 4">
            <a:extLst>
              <a:ext uri="{FF2B5EF4-FFF2-40B4-BE49-F238E27FC236}">
                <a16:creationId xmlns:a16="http://schemas.microsoft.com/office/drawing/2014/main" id="{9749609D-D8CF-042A-CFBB-1F6A456897BF}"/>
              </a:ext>
            </a:extLst>
          </p:cNvPr>
          <p:cNvPicPr>
            <a:picLocks noGrp="1" noChangeAspect="1"/>
          </p:cNvPicPr>
          <p:nvPr>
            <p:ph idx="1"/>
          </p:nvPr>
        </p:nvPicPr>
        <p:blipFill>
          <a:blip r:embed="rId2"/>
          <a:stretch>
            <a:fillRect/>
          </a:stretch>
        </p:blipFill>
        <p:spPr>
          <a:xfrm>
            <a:off x="2303064" y="2193925"/>
            <a:ext cx="7585871" cy="4024313"/>
          </a:xfrm>
          <a:prstGeom prst="rect">
            <a:avLst/>
          </a:prstGeom>
        </p:spPr>
      </p:pic>
    </p:spTree>
    <p:extLst>
      <p:ext uri="{BB962C8B-B14F-4D97-AF65-F5344CB8AC3E}">
        <p14:creationId xmlns:p14="http://schemas.microsoft.com/office/powerpoint/2010/main" val="25784046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6AEF-CC0C-1CA0-B032-655308070FAF}"/>
              </a:ext>
            </a:extLst>
          </p:cNvPr>
          <p:cNvSpPr>
            <a:spLocks noGrp="1"/>
          </p:cNvSpPr>
          <p:nvPr>
            <p:ph type="title"/>
          </p:nvPr>
        </p:nvSpPr>
        <p:spPr>
          <a:xfrm>
            <a:off x="757084" y="764373"/>
            <a:ext cx="10749116" cy="1293028"/>
          </a:xfrm>
        </p:spPr>
        <p:txBody>
          <a:bodyPr/>
          <a:lstStyle/>
          <a:p>
            <a:pPr algn="ctr"/>
            <a:r>
              <a:rPr lang="en-US" b="1" dirty="0"/>
              <a:t>TYPES OF IDENTIFIERS</a:t>
            </a:r>
            <a:endParaRPr lang="en-IN" b="1" dirty="0"/>
          </a:p>
        </p:txBody>
      </p:sp>
      <p:pic>
        <p:nvPicPr>
          <p:cNvPr id="5122" name="Picture 2" descr="Types Of Identifiers In Java">
            <a:extLst>
              <a:ext uri="{FF2B5EF4-FFF2-40B4-BE49-F238E27FC236}">
                <a16:creationId xmlns:a16="http://schemas.microsoft.com/office/drawing/2014/main" id="{352D3578-8CF9-723B-7D7B-27F8F69456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4065" y="1858297"/>
            <a:ext cx="9910916" cy="51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981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9BF139-95A4-1863-473F-ABDFCF2163C0}"/>
            </a:ext>
          </a:extLst>
        </p:cNvPr>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12CC1C37-8BC7-4374-8300-E73C36915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C82757-F96F-41CB-B2B8-49689F436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A37F53D-999D-4551-B3F8-064DBF3155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A9C99389-A1E4-4A6F-BF8E-9013FF049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F321753A-53A2-FC0D-710D-0E3605C64B63}"/>
              </a:ext>
            </a:extLst>
          </p:cNvPr>
          <p:cNvSpPr>
            <a:spLocks noGrp="1"/>
          </p:cNvSpPr>
          <p:nvPr>
            <p:ph type="title"/>
          </p:nvPr>
        </p:nvSpPr>
        <p:spPr>
          <a:xfrm>
            <a:off x="685800" y="1066163"/>
            <a:ext cx="3306744" cy="5148371"/>
          </a:xfrm>
        </p:spPr>
        <p:txBody>
          <a:bodyPr>
            <a:normAutofit/>
          </a:bodyPr>
          <a:lstStyle/>
          <a:p>
            <a:pPr algn="ctr"/>
            <a:r>
              <a:rPr lang="en-US" b="1" dirty="0">
                <a:solidFill>
                  <a:schemeClr val="bg1"/>
                </a:solidFill>
              </a:rPr>
              <a:t>TYPES OF IDENTIFIERS</a:t>
            </a:r>
            <a:endParaRPr lang="en-IN" b="1" dirty="0">
              <a:solidFill>
                <a:schemeClr val="bg1"/>
              </a:solidFill>
            </a:endParaRPr>
          </a:p>
        </p:txBody>
      </p:sp>
      <p:graphicFrame>
        <p:nvGraphicFramePr>
          <p:cNvPr id="5" name="Content Placeholder 2">
            <a:extLst>
              <a:ext uri="{FF2B5EF4-FFF2-40B4-BE49-F238E27FC236}">
                <a16:creationId xmlns:a16="http://schemas.microsoft.com/office/drawing/2014/main" id="{A4A75D19-8583-2E99-33C0-1F7401F28BA0}"/>
              </a:ext>
            </a:extLst>
          </p:cNvPr>
          <p:cNvGraphicFramePr>
            <a:graphicFrameLocks noGrp="1"/>
          </p:cNvGraphicFramePr>
          <p:nvPr>
            <p:ph idx="1"/>
            <p:extLst>
              <p:ext uri="{D42A27DB-BD31-4B8C-83A1-F6EECF244321}">
                <p14:modId xmlns:p14="http://schemas.microsoft.com/office/powerpoint/2010/main" val="2775978809"/>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4137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DF8E-5460-0665-2AC3-EFB16AF653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2438ED-56EB-2B90-028C-6EC5A0C26047}"/>
              </a:ext>
            </a:extLst>
          </p:cNvPr>
          <p:cNvSpPr>
            <a:spLocks noGrp="1"/>
          </p:cNvSpPr>
          <p:nvPr>
            <p:ph type="title"/>
          </p:nvPr>
        </p:nvSpPr>
        <p:spPr>
          <a:xfrm>
            <a:off x="685800" y="764373"/>
            <a:ext cx="10820400" cy="1293028"/>
          </a:xfrm>
        </p:spPr>
        <p:txBody>
          <a:bodyPr/>
          <a:lstStyle/>
          <a:p>
            <a:pPr algn="ctr"/>
            <a:r>
              <a:rPr lang="en-US" b="1" dirty="0"/>
              <a:t>VALID VS INVALID IDENTIFIERS</a:t>
            </a:r>
            <a:endParaRPr lang="en-IN" b="1" dirty="0"/>
          </a:p>
        </p:txBody>
      </p:sp>
      <p:graphicFrame>
        <p:nvGraphicFramePr>
          <p:cNvPr id="4" name="Content Placeholder 3">
            <a:extLst>
              <a:ext uri="{FF2B5EF4-FFF2-40B4-BE49-F238E27FC236}">
                <a16:creationId xmlns:a16="http://schemas.microsoft.com/office/drawing/2014/main" id="{6D687005-3A4D-83E9-5EDF-A11F6EE13870}"/>
              </a:ext>
            </a:extLst>
          </p:cNvPr>
          <p:cNvGraphicFramePr>
            <a:graphicFrameLocks noGrp="1"/>
          </p:cNvGraphicFramePr>
          <p:nvPr>
            <p:ph idx="1"/>
            <p:extLst>
              <p:ext uri="{D42A27DB-BD31-4B8C-83A1-F6EECF244321}">
                <p14:modId xmlns:p14="http://schemas.microsoft.com/office/powerpoint/2010/main" val="3105240637"/>
              </p:ext>
            </p:extLst>
          </p:nvPr>
        </p:nvGraphicFramePr>
        <p:xfrm>
          <a:off x="685799" y="2193924"/>
          <a:ext cx="11506201" cy="4254963"/>
        </p:xfrm>
        <a:graphic>
          <a:graphicData uri="http://schemas.openxmlformats.org/drawingml/2006/table">
            <a:tbl>
              <a:tblPr firstRow="1" bandRow="1">
                <a:tableStyleId>{5C22544A-7EE6-4342-B048-85BDC9FD1C3A}</a:tableStyleId>
              </a:tblPr>
              <a:tblGrid>
                <a:gridCol w="2480188">
                  <a:extLst>
                    <a:ext uri="{9D8B030D-6E8A-4147-A177-3AD203B41FA5}">
                      <a16:colId xmlns:a16="http://schemas.microsoft.com/office/drawing/2014/main" val="3756818008"/>
                    </a:ext>
                  </a:extLst>
                </a:gridCol>
                <a:gridCol w="9026013">
                  <a:extLst>
                    <a:ext uri="{9D8B030D-6E8A-4147-A177-3AD203B41FA5}">
                      <a16:colId xmlns:a16="http://schemas.microsoft.com/office/drawing/2014/main" val="457407675"/>
                    </a:ext>
                  </a:extLst>
                </a:gridCol>
              </a:tblGrid>
              <a:tr h="512336">
                <a:tc>
                  <a:txBody>
                    <a:bodyPr/>
                    <a:lstStyle/>
                    <a:p>
                      <a:r>
                        <a:rPr lang="en-US" dirty="0"/>
                        <a:t>VALID IDENTIFIERS</a:t>
                      </a:r>
                      <a:endParaRPr lang="en-IN" dirty="0"/>
                    </a:p>
                  </a:txBody>
                  <a:tcPr/>
                </a:tc>
                <a:tc>
                  <a:txBody>
                    <a:bodyPr/>
                    <a:lstStyle/>
                    <a:p>
                      <a:r>
                        <a:rPr lang="en-US" dirty="0"/>
                        <a:t>INVALID IDENTIFIERS</a:t>
                      </a:r>
                      <a:endParaRPr lang="en-IN" dirty="0"/>
                    </a:p>
                  </a:txBody>
                  <a:tcPr/>
                </a:tc>
                <a:extLst>
                  <a:ext uri="{0D108BD9-81ED-4DB2-BD59-A6C34878D82A}">
                    <a16:rowId xmlns:a16="http://schemas.microsoft.com/office/drawing/2014/main" val="2441595883"/>
                  </a:ext>
                </a:extLst>
              </a:tr>
              <a:tr h="3537223">
                <a:tc>
                  <a:txBody>
                    <a:bodyPr/>
                    <a:lstStyle/>
                    <a:p>
                      <a:pPr>
                        <a:lnSpc>
                          <a:spcPct val="150000"/>
                        </a:lnSpc>
                      </a:pPr>
                      <a:r>
                        <a:rPr lang="en-IN" sz="1800" b="0" i="0" kern="1200" dirty="0" err="1">
                          <a:solidFill>
                            <a:schemeClr val="dk1"/>
                          </a:solidFill>
                          <a:effectLst/>
                          <a:latin typeface="+mn-lt"/>
                          <a:ea typeface="+mn-ea"/>
                          <a:cs typeface="+mn-cs"/>
                        </a:rPr>
                        <a:t>MyVar</a:t>
                      </a:r>
                      <a:br>
                        <a:rPr lang="en-IN" dirty="0"/>
                      </a:br>
                      <a:r>
                        <a:rPr lang="en-IN" sz="1800" b="0" i="0" kern="1200" dirty="0">
                          <a:solidFill>
                            <a:schemeClr val="dk1"/>
                          </a:solidFill>
                          <a:effectLst/>
                          <a:latin typeface="+mn-lt"/>
                          <a:ea typeface="+mn-ea"/>
                          <a:cs typeface="+mn-cs"/>
                        </a:rPr>
                        <a:t>a</a:t>
                      </a:r>
                      <a:br>
                        <a:rPr lang="en-IN" dirty="0"/>
                      </a:br>
                      <a:r>
                        <a:rPr lang="en-IN" sz="1800" b="0" i="0" kern="1200" dirty="0" err="1">
                          <a:solidFill>
                            <a:schemeClr val="dk1"/>
                          </a:solidFill>
                          <a:effectLst/>
                          <a:latin typeface="+mn-lt"/>
                          <a:ea typeface="+mn-ea"/>
                          <a:cs typeface="+mn-cs"/>
                        </a:rPr>
                        <a:t>myvar</a:t>
                      </a:r>
                      <a:br>
                        <a:rPr lang="en-IN" dirty="0"/>
                      </a:br>
                      <a:r>
                        <a:rPr lang="en-IN" sz="1800" b="0" i="0" kern="1200" dirty="0">
                          <a:solidFill>
                            <a:schemeClr val="dk1"/>
                          </a:solidFill>
                          <a:effectLst/>
                          <a:latin typeface="+mn-lt"/>
                          <a:ea typeface="+mn-ea"/>
                          <a:cs typeface="+mn-cs"/>
                        </a:rPr>
                        <a:t>MYVAR</a:t>
                      </a:r>
                      <a:br>
                        <a:rPr lang="en-IN" dirty="0"/>
                      </a:br>
                      <a:r>
                        <a:rPr lang="en-IN" sz="1800" b="0" i="0" kern="1200" dirty="0">
                          <a:solidFill>
                            <a:schemeClr val="dk1"/>
                          </a:solidFill>
                          <a:effectLst/>
                          <a:latin typeface="+mn-lt"/>
                          <a:ea typeface="+mn-ea"/>
                          <a:cs typeface="+mn-cs"/>
                        </a:rPr>
                        <a:t>j</a:t>
                      </a:r>
                      <a:br>
                        <a:rPr lang="en-IN" dirty="0"/>
                      </a:br>
                      <a:r>
                        <a:rPr lang="en-IN" sz="1800" b="0" i="0" kern="1200" dirty="0">
                          <a:solidFill>
                            <a:schemeClr val="dk1"/>
                          </a:solidFill>
                          <a:effectLst/>
                          <a:latin typeface="+mn-lt"/>
                          <a:ea typeface="+mn-ea"/>
                          <a:cs typeface="+mn-cs"/>
                        </a:rPr>
                        <a:t>_</a:t>
                      </a:r>
                      <a:r>
                        <a:rPr lang="en-IN" sz="1800" b="0" i="0" kern="1200" dirty="0" err="1">
                          <a:solidFill>
                            <a:schemeClr val="dk1"/>
                          </a:solidFill>
                          <a:effectLst/>
                          <a:latin typeface="+mn-lt"/>
                          <a:ea typeface="+mn-ea"/>
                          <a:cs typeface="+mn-cs"/>
                        </a:rPr>
                        <a:t>myvar</a:t>
                      </a:r>
                      <a:br>
                        <a:rPr lang="en-IN" dirty="0"/>
                      </a:br>
                      <a:r>
                        <a:rPr lang="en-IN" sz="1800" b="0" i="0" kern="1200" dirty="0">
                          <a:solidFill>
                            <a:schemeClr val="dk1"/>
                          </a:solidFill>
                          <a:effectLst/>
                          <a:latin typeface="+mn-lt"/>
                          <a:ea typeface="+mn-ea"/>
                          <a:cs typeface="+mn-cs"/>
                        </a:rPr>
                        <a:t>$</a:t>
                      </a:r>
                      <a:r>
                        <a:rPr lang="en-IN" sz="1800" b="0" i="0" kern="1200" dirty="0" err="1">
                          <a:solidFill>
                            <a:schemeClr val="dk1"/>
                          </a:solidFill>
                          <a:effectLst/>
                          <a:latin typeface="+mn-lt"/>
                          <a:ea typeface="+mn-ea"/>
                          <a:cs typeface="+mn-cs"/>
                        </a:rPr>
                        <a:t>myvar</a:t>
                      </a:r>
                      <a:br>
                        <a:rPr lang="en-IN" dirty="0"/>
                      </a:br>
                      <a:r>
                        <a:rPr lang="en-IN" sz="1800" b="0" i="0" kern="1200" dirty="0" err="1">
                          <a:solidFill>
                            <a:schemeClr val="dk1"/>
                          </a:solidFill>
                          <a:effectLst/>
                          <a:latin typeface="+mn-lt"/>
                          <a:ea typeface="+mn-ea"/>
                          <a:cs typeface="+mn-cs"/>
                        </a:rPr>
                        <a:t>series_of_numbers</a:t>
                      </a:r>
                      <a:br>
                        <a:rPr lang="en-IN" dirty="0"/>
                      </a:br>
                      <a:r>
                        <a:rPr lang="en-IN" sz="1800" b="0" i="0" kern="1200" dirty="0">
                          <a:solidFill>
                            <a:schemeClr val="dk1"/>
                          </a:solidFill>
                          <a:effectLst/>
                          <a:latin typeface="+mn-lt"/>
                          <a:ea typeface="+mn-ea"/>
                          <a:cs typeface="+mn-cs"/>
                        </a:rPr>
                        <a:t>techvidvan123</a:t>
                      </a:r>
                      <a:endParaRPr lang="en-IN" dirty="0"/>
                    </a:p>
                  </a:txBody>
                  <a:tcPr/>
                </a:tc>
                <a:tc>
                  <a:txBody>
                    <a:bodyPr/>
                    <a:lstStyle/>
                    <a:p>
                      <a:pPr>
                        <a:lnSpc>
                          <a:spcPct val="150000"/>
                        </a:lnSpc>
                      </a:pPr>
                      <a:r>
                        <a:rPr lang="en-US" sz="1800" b="0" i="0" kern="1200" dirty="0">
                          <a:solidFill>
                            <a:schemeClr val="dk1"/>
                          </a:solidFill>
                          <a:effectLst/>
                          <a:latin typeface="+mn-lt"/>
                          <a:ea typeface="+mn-ea"/>
                          <a:cs typeface="+mn-cs"/>
                        </a:rPr>
                        <a:t>DATA-REC             contains special character – (other than A-Z, a-z, and _ or $)</a:t>
                      </a:r>
                      <a:br>
                        <a:rPr lang="en-US" dirty="0"/>
                      </a:br>
                      <a:r>
                        <a:rPr lang="en-US" sz="1800" b="0" i="0" kern="1200" dirty="0">
                          <a:solidFill>
                            <a:schemeClr val="dk1"/>
                          </a:solidFill>
                          <a:effectLst/>
                          <a:latin typeface="+mn-lt"/>
                          <a:ea typeface="+mn-ea"/>
                          <a:cs typeface="+mn-cs"/>
                        </a:rPr>
                        <a:t>98MyVar                Starting with a digit</a:t>
                      </a:r>
                      <a:br>
                        <a:rPr lang="en-US" dirty="0"/>
                      </a:br>
                      <a:r>
                        <a:rPr lang="en-US" sz="1800" b="0" i="0" kern="1200" dirty="0">
                          <a:solidFill>
                            <a:schemeClr val="dk1"/>
                          </a:solidFill>
                          <a:effectLst/>
                          <a:latin typeface="+mn-lt"/>
                          <a:ea typeface="+mn-ea"/>
                          <a:cs typeface="+mn-cs"/>
                        </a:rPr>
                        <a:t>break                      reserved keyword</a:t>
                      </a:r>
                      <a:br>
                        <a:rPr lang="en-US" dirty="0"/>
                      </a:br>
                      <a:r>
                        <a:rPr lang="en-US" sz="1800" b="0" i="0" kern="1200" dirty="0" err="1">
                          <a:solidFill>
                            <a:schemeClr val="dk1"/>
                          </a:solidFill>
                          <a:effectLst/>
                          <a:latin typeface="+mn-lt"/>
                          <a:ea typeface="+mn-ea"/>
                          <a:cs typeface="+mn-cs"/>
                        </a:rPr>
                        <a:t>My.file</a:t>
                      </a:r>
                      <a:r>
                        <a:rPr lang="en-US" sz="1800" b="0" i="0" kern="1200" dirty="0">
                          <a:solidFill>
                            <a:schemeClr val="dk1"/>
                          </a:solidFill>
                          <a:effectLst/>
                          <a:latin typeface="+mn-lt"/>
                          <a:ea typeface="+mn-ea"/>
                          <a:cs typeface="+mn-cs"/>
                        </a:rPr>
                        <a:t>                    contains special character</a:t>
                      </a:r>
                      <a:endParaRPr lang="en-IN" dirty="0"/>
                    </a:p>
                  </a:txBody>
                  <a:tcPr/>
                </a:tc>
                <a:extLst>
                  <a:ext uri="{0D108BD9-81ED-4DB2-BD59-A6C34878D82A}">
                    <a16:rowId xmlns:a16="http://schemas.microsoft.com/office/drawing/2014/main" val="716877856"/>
                  </a:ext>
                </a:extLst>
              </a:tr>
            </a:tbl>
          </a:graphicData>
        </a:graphic>
      </p:graphicFrame>
    </p:spTree>
    <p:extLst>
      <p:ext uri="{BB962C8B-B14F-4D97-AF65-F5344CB8AC3E}">
        <p14:creationId xmlns:p14="http://schemas.microsoft.com/office/powerpoint/2010/main" val="53282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134E0-E18E-2BF0-74A5-999988F4C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E6679-18F8-7296-BCD8-12EC7F5723F9}"/>
              </a:ext>
            </a:extLst>
          </p:cNvPr>
          <p:cNvSpPr>
            <a:spLocks noGrp="1"/>
          </p:cNvSpPr>
          <p:nvPr>
            <p:ph type="title"/>
          </p:nvPr>
        </p:nvSpPr>
        <p:spPr>
          <a:xfrm>
            <a:off x="130629" y="764373"/>
            <a:ext cx="5764404" cy="1600200"/>
          </a:xfrm>
        </p:spPr>
        <p:txBody>
          <a:bodyPr anchor="b">
            <a:normAutofit/>
          </a:bodyPr>
          <a:lstStyle/>
          <a:p>
            <a:pPr algn="l"/>
            <a:r>
              <a:rPr lang="en-IN" sz="3200" b="1" dirty="0"/>
              <a:t>Real-World Analogy</a:t>
            </a:r>
            <a:endParaRPr lang="en-IN" sz="3200" dirty="0"/>
          </a:p>
        </p:txBody>
      </p:sp>
      <p:sp>
        <p:nvSpPr>
          <p:cNvPr id="3" name="Content Placeholder 2">
            <a:extLst>
              <a:ext uri="{FF2B5EF4-FFF2-40B4-BE49-F238E27FC236}">
                <a16:creationId xmlns:a16="http://schemas.microsoft.com/office/drawing/2014/main" id="{77980378-47CD-B9E3-4DC8-E4379E3D9C3E}"/>
              </a:ext>
            </a:extLst>
          </p:cNvPr>
          <p:cNvSpPr>
            <a:spLocks noGrp="1"/>
          </p:cNvSpPr>
          <p:nvPr>
            <p:ph idx="1"/>
          </p:nvPr>
        </p:nvSpPr>
        <p:spPr>
          <a:xfrm>
            <a:off x="261257" y="2364572"/>
            <a:ext cx="6035711" cy="4341027"/>
          </a:xfrm>
        </p:spPr>
        <p:txBody>
          <a:bodyPr>
            <a:normAutofit/>
          </a:bodyPr>
          <a:lstStyle/>
          <a:p>
            <a:r>
              <a:rPr lang="en-US" sz="2000" b="1" dirty="0"/>
              <a:t>What You Do NOT Worry About</a:t>
            </a:r>
          </a:p>
          <a:p>
            <a:r>
              <a:rPr lang="en-US" sz="2000" dirty="0"/>
              <a:t>How many layers are inside the motherboard</a:t>
            </a:r>
          </a:p>
          <a:p>
            <a:r>
              <a:rPr lang="en-US" sz="2000" dirty="0"/>
              <a:t>How the hard disk is built internally</a:t>
            </a:r>
          </a:p>
          <a:p>
            <a:r>
              <a:rPr lang="en-US" sz="2000" dirty="0"/>
              <a:t>Where the RAM is manufactured</a:t>
            </a:r>
            <a:br>
              <a:rPr lang="en-US" sz="2000" dirty="0"/>
            </a:br>
            <a:endParaRPr lang="en-US" sz="2000" dirty="0"/>
          </a:p>
          <a:p>
            <a:r>
              <a:rPr lang="en-US" sz="2000" b="1" dirty="0"/>
              <a:t>What You MUST Check</a:t>
            </a:r>
          </a:p>
          <a:p>
            <a:r>
              <a:rPr lang="en-US" sz="2000" dirty="0"/>
              <a:t>Parts are </a:t>
            </a:r>
            <a:r>
              <a:rPr lang="en-US" sz="2000" b="1" dirty="0"/>
              <a:t>compatible</a:t>
            </a:r>
            <a:endParaRPr lang="en-US" sz="2000" dirty="0"/>
          </a:p>
          <a:p>
            <a:r>
              <a:rPr lang="en-US" sz="2000" dirty="0"/>
              <a:t>Correct </a:t>
            </a:r>
            <a:r>
              <a:rPr lang="en-US" sz="2000" b="1" dirty="0"/>
              <a:t>interfaces</a:t>
            </a:r>
            <a:r>
              <a:rPr lang="en-US" sz="2000" dirty="0"/>
              <a:t> are used</a:t>
            </a:r>
          </a:p>
          <a:p>
            <a:pPr lvl="1"/>
            <a:r>
              <a:rPr lang="en-US" dirty="0"/>
              <a:t>Supported RAM</a:t>
            </a:r>
          </a:p>
          <a:p>
            <a:pPr lvl="1"/>
            <a:r>
              <a:rPr lang="en-US" dirty="0"/>
              <a:t>Supported hard disk type</a:t>
            </a:r>
          </a:p>
          <a:p>
            <a:endParaRPr lang="en-IN" sz="2000" dirty="0"/>
          </a:p>
        </p:txBody>
      </p:sp>
      <p:pic>
        <p:nvPicPr>
          <p:cNvPr id="5" name="Picture 4" descr="Circuit board">
            <a:extLst>
              <a:ext uri="{FF2B5EF4-FFF2-40B4-BE49-F238E27FC236}">
                <a16:creationId xmlns:a16="http://schemas.microsoft.com/office/drawing/2014/main" id="{4F630C9E-0BAE-1F52-134C-CE3BBFDFDD7E}"/>
              </a:ext>
            </a:extLst>
          </p:cNvPr>
          <p:cNvPicPr>
            <a:picLocks noChangeAspect="1"/>
          </p:cNvPicPr>
          <p:nvPr/>
        </p:nvPicPr>
        <p:blipFill>
          <a:blip r:embed="rId2"/>
          <a:srcRect l="28397" r="4561" b="-1"/>
          <a:stretch>
            <a:fillRect/>
          </a:stretch>
        </p:blipFill>
        <p:spPr>
          <a:xfrm>
            <a:off x="7236542" y="10"/>
            <a:ext cx="4955458" cy="6857990"/>
          </a:xfrm>
          <a:prstGeom prst="rect">
            <a:avLst/>
          </a:prstGeom>
        </p:spPr>
      </p:pic>
    </p:spTree>
    <p:extLst>
      <p:ext uri="{BB962C8B-B14F-4D97-AF65-F5344CB8AC3E}">
        <p14:creationId xmlns:p14="http://schemas.microsoft.com/office/powerpoint/2010/main" val="2281732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2C9B2-A06C-E732-0773-1D437728F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05CA2-BE19-AB64-85F8-1727E1838CBE}"/>
              </a:ext>
            </a:extLst>
          </p:cNvPr>
          <p:cNvSpPr>
            <a:spLocks noGrp="1"/>
          </p:cNvSpPr>
          <p:nvPr>
            <p:ph type="title"/>
          </p:nvPr>
        </p:nvSpPr>
        <p:spPr>
          <a:xfrm>
            <a:off x="685800" y="764373"/>
            <a:ext cx="10820400" cy="1293028"/>
          </a:xfrm>
        </p:spPr>
        <p:txBody>
          <a:bodyPr/>
          <a:lstStyle/>
          <a:p>
            <a:pPr algn="ctr"/>
            <a:r>
              <a:rPr lang="en-US" b="1" dirty="0"/>
              <a:t>VARIABLES</a:t>
            </a:r>
            <a:endParaRPr lang="en-IN" b="1" dirty="0"/>
          </a:p>
        </p:txBody>
      </p:sp>
      <p:sp>
        <p:nvSpPr>
          <p:cNvPr id="3" name="Content Placeholder 2">
            <a:extLst>
              <a:ext uri="{FF2B5EF4-FFF2-40B4-BE49-F238E27FC236}">
                <a16:creationId xmlns:a16="http://schemas.microsoft.com/office/drawing/2014/main" id="{E050C6E0-B3BB-1E79-3AA0-6FF36E0DB1B6}"/>
              </a:ext>
            </a:extLst>
          </p:cNvPr>
          <p:cNvSpPr>
            <a:spLocks noGrp="1"/>
          </p:cNvSpPr>
          <p:nvPr>
            <p:ph idx="1"/>
          </p:nvPr>
        </p:nvSpPr>
        <p:spPr/>
        <p:txBody>
          <a:bodyPr/>
          <a:lstStyle/>
          <a:p>
            <a:r>
              <a:rPr lang="en-US" dirty="0"/>
              <a:t>A </a:t>
            </a:r>
            <a:r>
              <a:rPr lang="en-US" b="1" dirty="0"/>
              <a:t>variable</a:t>
            </a:r>
            <a:r>
              <a:rPr lang="en-US" dirty="0"/>
              <a:t> is a </a:t>
            </a:r>
            <a:r>
              <a:rPr lang="en-US" b="1" dirty="0"/>
              <a:t>named memory location</a:t>
            </a:r>
            <a:r>
              <a:rPr lang="en-US" dirty="0"/>
              <a:t> used to store data whose value </a:t>
            </a:r>
            <a:r>
              <a:rPr lang="en-US" b="1" dirty="0"/>
              <a:t>can change</a:t>
            </a:r>
            <a:r>
              <a:rPr lang="en-US" dirty="0"/>
              <a:t> during program execution.</a:t>
            </a:r>
          </a:p>
          <a:p>
            <a:endParaRPr lang="en-US" dirty="0"/>
          </a:p>
        </p:txBody>
      </p:sp>
      <p:sp>
        <p:nvSpPr>
          <p:cNvPr id="4" name="Rectangle: Rounded Corners 3">
            <a:extLst>
              <a:ext uri="{FF2B5EF4-FFF2-40B4-BE49-F238E27FC236}">
                <a16:creationId xmlns:a16="http://schemas.microsoft.com/office/drawing/2014/main" id="{E4F633F4-23A2-A25A-622A-A48D6FCBB3FF}"/>
              </a:ext>
            </a:extLst>
          </p:cNvPr>
          <p:cNvSpPr/>
          <p:nvPr/>
        </p:nvSpPr>
        <p:spPr>
          <a:xfrm>
            <a:off x="685800" y="4050890"/>
            <a:ext cx="4181168" cy="156332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nSpc>
                <a:spcPct val="200000"/>
              </a:lnSpc>
            </a:pPr>
            <a:r>
              <a:rPr lang="en-IN" b="1" dirty="0"/>
              <a:t>Syntax:</a:t>
            </a:r>
          </a:p>
          <a:p>
            <a:pPr>
              <a:lnSpc>
                <a:spcPct val="200000"/>
              </a:lnSpc>
            </a:pPr>
            <a:r>
              <a:rPr lang="en-IN" b="1" dirty="0" err="1"/>
              <a:t>dataType</a:t>
            </a:r>
            <a:r>
              <a:rPr lang="en-IN" b="1" dirty="0"/>
              <a:t> </a:t>
            </a:r>
            <a:r>
              <a:rPr lang="en-IN" b="1" dirty="0" err="1"/>
              <a:t>variableName</a:t>
            </a:r>
            <a:r>
              <a:rPr lang="en-IN" b="1" dirty="0"/>
              <a:t> = value;</a:t>
            </a:r>
          </a:p>
        </p:txBody>
      </p:sp>
      <p:sp>
        <p:nvSpPr>
          <p:cNvPr id="5" name="Rectangle: Rounded Corners 4">
            <a:extLst>
              <a:ext uri="{FF2B5EF4-FFF2-40B4-BE49-F238E27FC236}">
                <a16:creationId xmlns:a16="http://schemas.microsoft.com/office/drawing/2014/main" id="{341CFDD2-49A1-1FF3-8814-AD3662405EF4}"/>
              </a:ext>
            </a:extLst>
          </p:cNvPr>
          <p:cNvSpPr/>
          <p:nvPr/>
        </p:nvSpPr>
        <p:spPr>
          <a:xfrm>
            <a:off x="5933767" y="4050890"/>
            <a:ext cx="4399936" cy="163215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en-US" b="1" dirty="0"/>
              <a:t>Example:</a:t>
            </a:r>
          </a:p>
          <a:p>
            <a:pPr marL="285750" indent="-285750">
              <a:lnSpc>
                <a:spcPct val="150000"/>
              </a:lnSpc>
              <a:buFont typeface="Wingdings" panose="05000000000000000000" pitchFamily="2" charset="2"/>
              <a:buChar char="v"/>
            </a:pPr>
            <a:r>
              <a:rPr lang="en-US" b="1" dirty="0"/>
              <a:t>int count = 10;</a:t>
            </a:r>
          </a:p>
          <a:p>
            <a:pPr marL="285750" indent="-285750">
              <a:lnSpc>
                <a:spcPct val="150000"/>
              </a:lnSpc>
              <a:buFont typeface="Wingdings" panose="05000000000000000000" pitchFamily="2" charset="2"/>
              <a:buChar char="v"/>
            </a:pPr>
            <a:r>
              <a:rPr lang="en-US" b="1" dirty="0"/>
              <a:t>float marks = 85.5f;</a:t>
            </a:r>
          </a:p>
          <a:p>
            <a:pPr marL="285750" indent="-285750">
              <a:lnSpc>
                <a:spcPct val="150000"/>
              </a:lnSpc>
              <a:buFont typeface="Wingdings" panose="05000000000000000000" pitchFamily="2" charset="2"/>
              <a:buChar char="v"/>
            </a:pPr>
            <a:r>
              <a:rPr lang="en-US" b="1" dirty="0"/>
              <a:t>char grade = 'A';</a:t>
            </a:r>
            <a:endParaRPr lang="en-IN" b="1" dirty="0"/>
          </a:p>
        </p:txBody>
      </p:sp>
    </p:spTree>
    <p:extLst>
      <p:ext uri="{BB962C8B-B14F-4D97-AF65-F5344CB8AC3E}">
        <p14:creationId xmlns:p14="http://schemas.microsoft.com/office/powerpoint/2010/main" val="832692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E0311-9C69-2B8E-40B8-85572207B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BE249-134E-7401-F208-C5D1F068AA01}"/>
              </a:ext>
            </a:extLst>
          </p:cNvPr>
          <p:cNvSpPr>
            <a:spLocks noGrp="1"/>
          </p:cNvSpPr>
          <p:nvPr>
            <p:ph type="title"/>
          </p:nvPr>
        </p:nvSpPr>
        <p:spPr>
          <a:xfrm>
            <a:off x="685800" y="764373"/>
            <a:ext cx="10820400" cy="1293028"/>
          </a:xfrm>
        </p:spPr>
        <p:txBody>
          <a:bodyPr/>
          <a:lstStyle/>
          <a:p>
            <a:pPr algn="ctr"/>
            <a:r>
              <a:rPr lang="en-US" b="1" dirty="0"/>
              <a:t>Types of Variables</a:t>
            </a:r>
            <a:br>
              <a:rPr lang="en-US" b="1" dirty="0"/>
            </a:br>
            <a:r>
              <a:rPr lang="en-IN" b="1" dirty="0"/>
              <a:t>Local Variables</a:t>
            </a:r>
          </a:p>
        </p:txBody>
      </p:sp>
      <p:sp>
        <p:nvSpPr>
          <p:cNvPr id="3" name="Content Placeholder 2">
            <a:extLst>
              <a:ext uri="{FF2B5EF4-FFF2-40B4-BE49-F238E27FC236}">
                <a16:creationId xmlns:a16="http://schemas.microsoft.com/office/drawing/2014/main" id="{3F8FD41E-DBA8-9F09-B6EE-9DF31FA2C008}"/>
              </a:ext>
            </a:extLst>
          </p:cNvPr>
          <p:cNvSpPr>
            <a:spLocks noGrp="1"/>
          </p:cNvSpPr>
          <p:nvPr>
            <p:ph idx="1"/>
          </p:nvPr>
        </p:nvSpPr>
        <p:spPr/>
        <p:txBody>
          <a:bodyPr/>
          <a:lstStyle/>
          <a:p>
            <a:pPr marL="0" indent="0">
              <a:buNone/>
            </a:pPr>
            <a:endParaRPr lang="en-US" b="1" dirty="0"/>
          </a:p>
          <a:p>
            <a:r>
              <a:rPr lang="en-US" dirty="0"/>
              <a:t>Declared </a:t>
            </a:r>
            <a:r>
              <a:rPr lang="en-US" b="1" dirty="0"/>
              <a:t>inside a method, constructor, or block</a:t>
            </a:r>
            <a:endParaRPr lang="en-US" dirty="0"/>
          </a:p>
          <a:p>
            <a:r>
              <a:rPr lang="en-US" dirty="0"/>
              <a:t>Accessible </a:t>
            </a:r>
            <a:r>
              <a:rPr lang="en-US" b="1" dirty="0"/>
              <a:t>only within that block</a:t>
            </a:r>
            <a:endParaRPr lang="en-US" dirty="0"/>
          </a:p>
          <a:p>
            <a:r>
              <a:rPr lang="en-US" dirty="0"/>
              <a:t>No default value</a:t>
            </a:r>
          </a:p>
          <a:p>
            <a:endParaRPr lang="en-IN" dirty="0"/>
          </a:p>
        </p:txBody>
      </p:sp>
      <p:sp>
        <p:nvSpPr>
          <p:cNvPr id="5" name="Rectangle: Rounded Corners 4">
            <a:extLst>
              <a:ext uri="{FF2B5EF4-FFF2-40B4-BE49-F238E27FC236}">
                <a16:creationId xmlns:a16="http://schemas.microsoft.com/office/drawing/2014/main" id="{1820B190-C8AB-6153-E75A-074C7EBBFA75}"/>
              </a:ext>
            </a:extLst>
          </p:cNvPr>
          <p:cNvSpPr/>
          <p:nvPr/>
        </p:nvSpPr>
        <p:spPr>
          <a:xfrm>
            <a:off x="2871019" y="4206622"/>
            <a:ext cx="5840361" cy="1494503"/>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sz="2000" b="1" dirty="0"/>
              <a:t>void display() </a:t>
            </a:r>
          </a:p>
          <a:p>
            <a:r>
              <a:rPr lang="en-US" sz="2000" b="1" dirty="0"/>
              <a:t>{</a:t>
            </a:r>
          </a:p>
          <a:p>
            <a:r>
              <a:rPr lang="en-US" sz="2000" b="1" dirty="0"/>
              <a:t>    int x = 5;   // local variable</a:t>
            </a:r>
          </a:p>
          <a:p>
            <a:r>
              <a:rPr lang="en-US" sz="2000" b="1" dirty="0"/>
              <a:t>}</a:t>
            </a:r>
          </a:p>
        </p:txBody>
      </p:sp>
    </p:spTree>
    <p:extLst>
      <p:ext uri="{BB962C8B-B14F-4D97-AF65-F5344CB8AC3E}">
        <p14:creationId xmlns:p14="http://schemas.microsoft.com/office/powerpoint/2010/main" val="3585262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94E6-D041-9C20-7A4A-3FA14064F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0D7BB-29AC-C8E5-AC14-EDE02F57EAF7}"/>
              </a:ext>
            </a:extLst>
          </p:cNvPr>
          <p:cNvSpPr>
            <a:spLocks noGrp="1"/>
          </p:cNvSpPr>
          <p:nvPr>
            <p:ph type="title"/>
          </p:nvPr>
        </p:nvSpPr>
        <p:spPr>
          <a:xfrm>
            <a:off x="685800" y="764373"/>
            <a:ext cx="10820400" cy="1293028"/>
          </a:xfrm>
        </p:spPr>
        <p:txBody>
          <a:bodyPr/>
          <a:lstStyle/>
          <a:p>
            <a:pPr algn="ctr"/>
            <a:br>
              <a:rPr lang="en-US" b="1" dirty="0"/>
            </a:br>
            <a:r>
              <a:rPr lang="en-IN" b="1" dirty="0"/>
              <a:t>Instance Variables</a:t>
            </a:r>
          </a:p>
        </p:txBody>
      </p:sp>
      <p:sp>
        <p:nvSpPr>
          <p:cNvPr id="3" name="Content Placeholder 2">
            <a:extLst>
              <a:ext uri="{FF2B5EF4-FFF2-40B4-BE49-F238E27FC236}">
                <a16:creationId xmlns:a16="http://schemas.microsoft.com/office/drawing/2014/main" id="{7D1FB332-0073-7F29-09C2-E9E1B241F68A}"/>
              </a:ext>
            </a:extLst>
          </p:cNvPr>
          <p:cNvSpPr>
            <a:spLocks noGrp="1"/>
          </p:cNvSpPr>
          <p:nvPr>
            <p:ph idx="1"/>
          </p:nvPr>
        </p:nvSpPr>
        <p:spPr/>
        <p:txBody>
          <a:bodyPr/>
          <a:lstStyle/>
          <a:p>
            <a:r>
              <a:rPr lang="en-US" dirty="0"/>
              <a:t>Declared </a:t>
            </a:r>
            <a:r>
              <a:rPr lang="en-US" b="1" dirty="0"/>
              <a:t>inside a class but outside methods</a:t>
            </a:r>
            <a:endParaRPr lang="en-US" dirty="0"/>
          </a:p>
          <a:p>
            <a:r>
              <a:rPr lang="en-US" dirty="0"/>
              <a:t>Each object gets its </a:t>
            </a:r>
            <a:r>
              <a:rPr lang="en-US" b="1" dirty="0"/>
              <a:t>own copy</a:t>
            </a:r>
            <a:endParaRPr lang="en-US" dirty="0"/>
          </a:p>
          <a:p>
            <a:r>
              <a:rPr lang="en-US" dirty="0"/>
              <a:t>Default values are assigned automatically</a:t>
            </a:r>
          </a:p>
          <a:p>
            <a:endParaRPr lang="en-IN" dirty="0"/>
          </a:p>
        </p:txBody>
      </p:sp>
      <p:sp>
        <p:nvSpPr>
          <p:cNvPr id="5" name="Rectangle: Rounded Corners 4">
            <a:extLst>
              <a:ext uri="{FF2B5EF4-FFF2-40B4-BE49-F238E27FC236}">
                <a16:creationId xmlns:a16="http://schemas.microsoft.com/office/drawing/2014/main" id="{33FA06F5-8438-AB7E-8A54-DC30BAC7E505}"/>
              </a:ext>
            </a:extLst>
          </p:cNvPr>
          <p:cNvSpPr/>
          <p:nvPr/>
        </p:nvSpPr>
        <p:spPr>
          <a:xfrm>
            <a:off x="2871019" y="4206622"/>
            <a:ext cx="5840361" cy="188700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2000" b="1" dirty="0"/>
              <a:t>class Student </a:t>
            </a:r>
          </a:p>
          <a:p>
            <a:r>
              <a:rPr lang="en-US" sz="2000" b="1" dirty="0"/>
              <a:t>{</a:t>
            </a:r>
          </a:p>
          <a:p>
            <a:r>
              <a:rPr lang="en-US" sz="2000" b="1" dirty="0"/>
              <a:t>    int </a:t>
            </a:r>
            <a:r>
              <a:rPr lang="en-US" sz="2000" b="1" dirty="0" err="1"/>
              <a:t>rollNo</a:t>
            </a:r>
            <a:r>
              <a:rPr lang="en-US" sz="2000" b="1" dirty="0"/>
              <a:t>;   // instance variable</a:t>
            </a:r>
          </a:p>
          <a:p>
            <a:r>
              <a:rPr lang="en-US" sz="2000" b="1" dirty="0"/>
              <a:t>}</a:t>
            </a:r>
            <a:endParaRPr lang="en-US" b="1" dirty="0"/>
          </a:p>
        </p:txBody>
      </p:sp>
    </p:spTree>
    <p:extLst>
      <p:ext uri="{BB962C8B-B14F-4D97-AF65-F5344CB8AC3E}">
        <p14:creationId xmlns:p14="http://schemas.microsoft.com/office/powerpoint/2010/main" val="4214960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A2D13-57E8-54DD-0B89-5FA6851F7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633619-32F0-CC4E-7D49-B88CC556C4EF}"/>
              </a:ext>
            </a:extLst>
          </p:cNvPr>
          <p:cNvSpPr>
            <a:spLocks noGrp="1"/>
          </p:cNvSpPr>
          <p:nvPr>
            <p:ph type="title"/>
          </p:nvPr>
        </p:nvSpPr>
        <p:spPr>
          <a:xfrm>
            <a:off x="685800" y="764373"/>
            <a:ext cx="10820400" cy="1293028"/>
          </a:xfrm>
        </p:spPr>
        <p:txBody>
          <a:bodyPr/>
          <a:lstStyle/>
          <a:p>
            <a:pPr algn="ctr"/>
            <a:r>
              <a:rPr lang="en-IN" b="1" dirty="0"/>
              <a:t>Static Variables</a:t>
            </a:r>
          </a:p>
        </p:txBody>
      </p:sp>
      <p:sp>
        <p:nvSpPr>
          <p:cNvPr id="3" name="Content Placeholder 2">
            <a:extLst>
              <a:ext uri="{FF2B5EF4-FFF2-40B4-BE49-F238E27FC236}">
                <a16:creationId xmlns:a16="http://schemas.microsoft.com/office/drawing/2014/main" id="{A0CDF952-00B9-8B05-F7D3-79749FE4C8CA}"/>
              </a:ext>
            </a:extLst>
          </p:cNvPr>
          <p:cNvSpPr>
            <a:spLocks noGrp="1"/>
          </p:cNvSpPr>
          <p:nvPr>
            <p:ph idx="1"/>
          </p:nvPr>
        </p:nvSpPr>
        <p:spPr/>
        <p:txBody>
          <a:bodyPr/>
          <a:lstStyle/>
          <a:p>
            <a:r>
              <a:rPr lang="en-US" b="1" dirty="0"/>
              <a:t>Static Variables</a:t>
            </a:r>
          </a:p>
          <a:p>
            <a:r>
              <a:rPr lang="en-US" dirty="0"/>
              <a:t>Declared using the static keyword</a:t>
            </a:r>
          </a:p>
          <a:p>
            <a:r>
              <a:rPr lang="en-US" b="1" dirty="0"/>
              <a:t>Shared among all objects</a:t>
            </a:r>
            <a:r>
              <a:rPr lang="en-US" dirty="0"/>
              <a:t> of a class</a:t>
            </a:r>
          </a:p>
          <a:p>
            <a:r>
              <a:rPr lang="en-US" dirty="0"/>
              <a:t>Memory allocated only once</a:t>
            </a:r>
          </a:p>
          <a:p>
            <a:endParaRPr lang="en-IN" dirty="0"/>
          </a:p>
        </p:txBody>
      </p:sp>
      <p:sp>
        <p:nvSpPr>
          <p:cNvPr id="7" name="Rectangle: Rounded Corners 6">
            <a:extLst>
              <a:ext uri="{FF2B5EF4-FFF2-40B4-BE49-F238E27FC236}">
                <a16:creationId xmlns:a16="http://schemas.microsoft.com/office/drawing/2014/main" id="{1AC51E6C-2F1D-6376-3653-69B1E4F9525C}"/>
              </a:ext>
            </a:extLst>
          </p:cNvPr>
          <p:cNvSpPr/>
          <p:nvPr/>
        </p:nvSpPr>
        <p:spPr>
          <a:xfrm>
            <a:off x="3716593" y="4414684"/>
            <a:ext cx="5919019" cy="157316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2000" b="1" dirty="0"/>
              <a:t>class Student</a:t>
            </a:r>
          </a:p>
          <a:p>
            <a:r>
              <a:rPr lang="en-US" sz="2000" b="1" dirty="0"/>
              <a:t> {</a:t>
            </a:r>
          </a:p>
          <a:p>
            <a:pPr algn="ctr"/>
            <a:r>
              <a:rPr lang="en-US" sz="2000" b="1" dirty="0"/>
              <a:t>    static String </a:t>
            </a:r>
            <a:r>
              <a:rPr lang="en-US" sz="2000" b="1" dirty="0" err="1"/>
              <a:t>collegeName</a:t>
            </a:r>
            <a:r>
              <a:rPr lang="en-US" sz="2000" b="1" dirty="0"/>
              <a:t> = "ABC College";</a:t>
            </a:r>
          </a:p>
          <a:p>
            <a:r>
              <a:rPr lang="en-US" sz="2000" b="1" dirty="0"/>
              <a:t>}</a:t>
            </a:r>
            <a:endParaRPr lang="en-IN" b="1" dirty="0"/>
          </a:p>
        </p:txBody>
      </p:sp>
    </p:spTree>
    <p:extLst>
      <p:ext uri="{BB962C8B-B14F-4D97-AF65-F5344CB8AC3E}">
        <p14:creationId xmlns:p14="http://schemas.microsoft.com/office/powerpoint/2010/main" val="1995607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008D-FBBE-C29A-8AA4-C27F1F22532D}"/>
              </a:ext>
            </a:extLst>
          </p:cNvPr>
          <p:cNvSpPr>
            <a:spLocks noGrp="1"/>
          </p:cNvSpPr>
          <p:nvPr>
            <p:ph type="title"/>
          </p:nvPr>
        </p:nvSpPr>
        <p:spPr>
          <a:xfrm>
            <a:off x="894735" y="764373"/>
            <a:ext cx="10611465" cy="1293028"/>
          </a:xfrm>
        </p:spPr>
        <p:txBody>
          <a:bodyPr/>
          <a:lstStyle/>
          <a:p>
            <a:pPr algn="ctr"/>
            <a:r>
              <a:rPr lang="en-US" b="1" dirty="0"/>
              <a:t>NAMING CONVENTIONS</a:t>
            </a:r>
            <a:endParaRPr lang="en-IN" b="1" dirty="0"/>
          </a:p>
        </p:txBody>
      </p:sp>
      <p:sp>
        <p:nvSpPr>
          <p:cNvPr id="3" name="Content Placeholder 2">
            <a:extLst>
              <a:ext uri="{FF2B5EF4-FFF2-40B4-BE49-F238E27FC236}">
                <a16:creationId xmlns:a16="http://schemas.microsoft.com/office/drawing/2014/main" id="{2FC1AEEA-5504-5B6B-F8DB-8D18029D8285}"/>
              </a:ext>
            </a:extLst>
          </p:cNvPr>
          <p:cNvSpPr>
            <a:spLocks noGrp="1"/>
          </p:cNvSpPr>
          <p:nvPr>
            <p:ph idx="1"/>
          </p:nvPr>
        </p:nvSpPr>
        <p:spPr/>
        <p:txBody>
          <a:bodyPr/>
          <a:lstStyle/>
          <a:p>
            <a:r>
              <a:rPr lang="en-US" dirty="0"/>
              <a:t>Variable names should </a:t>
            </a:r>
            <a:r>
              <a:rPr lang="en-US" b="1" dirty="0"/>
              <a:t>start with a lowercase letter</a:t>
            </a:r>
            <a:endParaRPr lang="en-US" dirty="0"/>
          </a:p>
          <a:p>
            <a:r>
              <a:rPr lang="en-US" dirty="0"/>
              <a:t>Use </a:t>
            </a:r>
            <a:r>
              <a:rPr lang="en-US" b="1" dirty="0"/>
              <a:t>camelCase</a:t>
            </a:r>
            <a:r>
              <a:rPr lang="en-US" dirty="0"/>
              <a:t> style(</a:t>
            </a:r>
            <a:r>
              <a:rPr lang="en-IN" dirty="0" err="1"/>
              <a:t>studentName</a:t>
            </a:r>
            <a:r>
              <a:rPr lang="en-IN" dirty="0"/>
              <a:t>, </a:t>
            </a:r>
            <a:r>
              <a:rPr lang="en-IN" dirty="0" err="1"/>
              <a:t>calculateSum</a:t>
            </a:r>
            <a:r>
              <a:rPr lang="en-IN" dirty="0"/>
              <a:t>())</a:t>
            </a:r>
            <a:endParaRPr lang="en-US" dirty="0"/>
          </a:p>
          <a:p>
            <a:r>
              <a:rPr lang="en-US" dirty="0"/>
              <a:t>Names should be </a:t>
            </a:r>
            <a:r>
              <a:rPr lang="en-US" b="1" dirty="0"/>
              <a:t>meaningful and descriptive</a:t>
            </a:r>
            <a:endParaRPr lang="en-US" dirty="0"/>
          </a:p>
          <a:p>
            <a:r>
              <a:rPr lang="en-US" dirty="0"/>
              <a:t>Avoid single-letter names (except for loop counters like </a:t>
            </a:r>
            <a:r>
              <a:rPr lang="en-US" dirty="0" err="1"/>
              <a:t>i</a:t>
            </a:r>
            <a:r>
              <a:rPr lang="en-US" dirty="0"/>
              <a:t>, j)</a:t>
            </a:r>
          </a:p>
          <a:p>
            <a:r>
              <a:rPr lang="en-US" dirty="0"/>
              <a:t>Do </a:t>
            </a:r>
            <a:r>
              <a:rPr lang="en-US" b="1" dirty="0"/>
              <a:t>not use spaces</a:t>
            </a:r>
            <a:endParaRPr lang="en-US" dirty="0"/>
          </a:p>
          <a:p>
            <a:r>
              <a:rPr lang="en-US" dirty="0"/>
              <a:t>Do </a:t>
            </a:r>
            <a:r>
              <a:rPr lang="en-US" b="1" dirty="0"/>
              <a:t>not use Java keywords</a:t>
            </a:r>
          </a:p>
          <a:p>
            <a:r>
              <a:rPr lang="en-US" dirty="0"/>
              <a:t>Variable names are </a:t>
            </a:r>
            <a:r>
              <a:rPr lang="en-US" b="1" dirty="0"/>
              <a:t>case sensitive(</a:t>
            </a:r>
            <a:r>
              <a:rPr lang="en-US" dirty="0" err="1"/>
              <a:t>var,Var</a:t>
            </a:r>
            <a:r>
              <a:rPr lang="en-US" dirty="0"/>
              <a:t> is two different </a:t>
            </a:r>
            <a:r>
              <a:rPr lang="en-US" dirty="0" err="1"/>
              <a:t>varibles</a:t>
            </a:r>
            <a:r>
              <a:rPr lang="en-US" b="1" dirty="0"/>
              <a:t>)</a:t>
            </a:r>
            <a:endParaRPr lang="en-US" dirty="0"/>
          </a:p>
          <a:p>
            <a:endParaRPr lang="en-IN" dirty="0"/>
          </a:p>
        </p:txBody>
      </p:sp>
    </p:spTree>
    <p:extLst>
      <p:ext uri="{BB962C8B-B14F-4D97-AF65-F5344CB8AC3E}">
        <p14:creationId xmlns:p14="http://schemas.microsoft.com/office/powerpoint/2010/main" val="2614687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C0DD0-E700-F609-F370-A6B662DBB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FB793-E846-A296-373A-E70AFB2F9151}"/>
              </a:ext>
            </a:extLst>
          </p:cNvPr>
          <p:cNvSpPr>
            <a:spLocks noGrp="1"/>
          </p:cNvSpPr>
          <p:nvPr>
            <p:ph type="title"/>
          </p:nvPr>
        </p:nvSpPr>
        <p:spPr>
          <a:xfrm>
            <a:off x="685800" y="764373"/>
            <a:ext cx="10820400" cy="1293028"/>
          </a:xfrm>
        </p:spPr>
        <p:txBody>
          <a:bodyPr/>
          <a:lstStyle/>
          <a:p>
            <a:pPr algn="ctr"/>
            <a:r>
              <a:rPr lang="en-US" b="1" dirty="0"/>
              <a:t>CONSTANTS</a:t>
            </a:r>
            <a:endParaRPr lang="en-IN" b="1" dirty="0"/>
          </a:p>
        </p:txBody>
      </p:sp>
      <p:sp>
        <p:nvSpPr>
          <p:cNvPr id="3" name="Content Placeholder 2">
            <a:extLst>
              <a:ext uri="{FF2B5EF4-FFF2-40B4-BE49-F238E27FC236}">
                <a16:creationId xmlns:a16="http://schemas.microsoft.com/office/drawing/2014/main" id="{19440B93-9BF6-7F9D-C4B3-D2317C75D91D}"/>
              </a:ext>
            </a:extLst>
          </p:cNvPr>
          <p:cNvSpPr>
            <a:spLocks noGrp="1"/>
          </p:cNvSpPr>
          <p:nvPr>
            <p:ph idx="1"/>
          </p:nvPr>
        </p:nvSpPr>
        <p:spPr>
          <a:xfrm>
            <a:off x="685800" y="1779639"/>
            <a:ext cx="10820400" cy="4837471"/>
          </a:xfrm>
        </p:spPr>
        <p:txBody>
          <a:bodyPr>
            <a:normAutofit fontScale="92500" lnSpcReduction="20000"/>
          </a:bodyPr>
          <a:lstStyle/>
          <a:p>
            <a:pPr>
              <a:lnSpc>
                <a:spcPct val="160000"/>
              </a:lnSpc>
            </a:pPr>
            <a:r>
              <a:rPr lang="en-US" dirty="0"/>
              <a:t>A </a:t>
            </a:r>
            <a:r>
              <a:rPr lang="en-US" b="1" dirty="0"/>
              <a:t>constant</a:t>
            </a:r>
            <a:r>
              <a:rPr lang="en-US" dirty="0"/>
              <a:t> is a variable whose value </a:t>
            </a:r>
            <a:r>
              <a:rPr lang="en-US" b="1" dirty="0"/>
              <a:t>cannot be changed</a:t>
            </a:r>
            <a:r>
              <a:rPr lang="en-US" dirty="0"/>
              <a:t> once assigned.</a:t>
            </a:r>
          </a:p>
          <a:p>
            <a:pPr>
              <a:lnSpc>
                <a:spcPct val="160000"/>
              </a:lnSpc>
            </a:pPr>
            <a:r>
              <a:rPr lang="en-US" dirty="0"/>
              <a:t>To </a:t>
            </a:r>
            <a:r>
              <a:rPr lang="en-US" b="1" dirty="0"/>
              <a:t>declare </a:t>
            </a:r>
            <a:r>
              <a:rPr lang="en-US" dirty="0"/>
              <a:t>a constant use </a:t>
            </a:r>
            <a:r>
              <a:rPr lang="en-US" b="1" dirty="0"/>
              <a:t>final </a:t>
            </a:r>
            <a:r>
              <a:rPr lang="en-US" dirty="0"/>
              <a:t>keyword.</a:t>
            </a:r>
          </a:p>
          <a:p>
            <a:endParaRPr lang="en-IN" dirty="0"/>
          </a:p>
          <a:p>
            <a:endParaRPr lang="en-US" dirty="0"/>
          </a:p>
          <a:p>
            <a:endParaRPr lang="en-US" dirty="0"/>
          </a:p>
          <a:p>
            <a:endParaRPr lang="en-US" dirty="0"/>
          </a:p>
          <a:p>
            <a:endParaRPr lang="en-US" dirty="0"/>
          </a:p>
          <a:p>
            <a:r>
              <a:rPr lang="en-US" b="1" u="sng" dirty="0"/>
              <a:t>Characteristics of Constants</a:t>
            </a:r>
          </a:p>
          <a:p>
            <a:pPr>
              <a:lnSpc>
                <a:spcPct val="160000"/>
              </a:lnSpc>
            </a:pPr>
            <a:r>
              <a:rPr lang="en-US" dirty="0"/>
              <a:t>Value is </a:t>
            </a:r>
            <a:r>
              <a:rPr lang="en-US" b="1" dirty="0"/>
              <a:t>fixed</a:t>
            </a:r>
            <a:endParaRPr lang="en-US" dirty="0"/>
          </a:p>
          <a:p>
            <a:pPr>
              <a:lnSpc>
                <a:spcPct val="160000"/>
              </a:lnSpc>
            </a:pPr>
            <a:r>
              <a:rPr lang="en-US" dirty="0"/>
              <a:t>Reassignment causes </a:t>
            </a:r>
            <a:r>
              <a:rPr lang="en-US" b="1" dirty="0"/>
              <a:t>compile-time error</a:t>
            </a:r>
            <a:endParaRPr lang="en-US" dirty="0"/>
          </a:p>
          <a:p>
            <a:pPr>
              <a:lnSpc>
                <a:spcPct val="160000"/>
              </a:lnSpc>
            </a:pPr>
            <a:r>
              <a:rPr lang="en-US" dirty="0"/>
              <a:t>Improves </a:t>
            </a:r>
            <a:r>
              <a:rPr lang="en-US" b="1" dirty="0"/>
              <a:t>readability and safety</a:t>
            </a:r>
            <a:endParaRPr lang="en-US" dirty="0"/>
          </a:p>
        </p:txBody>
      </p:sp>
      <p:sp>
        <p:nvSpPr>
          <p:cNvPr id="4" name="Rectangle: Rounded Corners 3">
            <a:extLst>
              <a:ext uri="{FF2B5EF4-FFF2-40B4-BE49-F238E27FC236}">
                <a16:creationId xmlns:a16="http://schemas.microsoft.com/office/drawing/2014/main" id="{1D7E1856-F798-3F14-4D5C-7F2FFEAE560D}"/>
              </a:ext>
            </a:extLst>
          </p:cNvPr>
          <p:cNvSpPr/>
          <p:nvPr/>
        </p:nvSpPr>
        <p:spPr>
          <a:xfrm>
            <a:off x="3165985" y="2986548"/>
            <a:ext cx="4237703" cy="121182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lnSpc>
                <a:spcPct val="200000"/>
              </a:lnSpc>
            </a:pPr>
            <a:r>
              <a:rPr lang="en-US" sz="2000" b="1" dirty="0"/>
              <a:t>final int MAX = 100;</a:t>
            </a:r>
          </a:p>
          <a:p>
            <a:pPr algn="ctr">
              <a:lnSpc>
                <a:spcPct val="200000"/>
              </a:lnSpc>
            </a:pPr>
            <a:r>
              <a:rPr lang="en-US" sz="2000" b="1" dirty="0"/>
              <a:t>final float PI = 3.14f;</a:t>
            </a:r>
            <a:endParaRPr lang="en-IN" sz="2000" b="1" dirty="0"/>
          </a:p>
        </p:txBody>
      </p:sp>
    </p:spTree>
    <p:extLst>
      <p:ext uri="{BB962C8B-B14F-4D97-AF65-F5344CB8AC3E}">
        <p14:creationId xmlns:p14="http://schemas.microsoft.com/office/powerpoint/2010/main" val="3030280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B30F9-D287-40BA-93E3-D1784A9B7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5E373C-BC78-7CAC-A929-CC1B0ACB20CF}"/>
              </a:ext>
            </a:extLst>
          </p:cNvPr>
          <p:cNvSpPr>
            <a:spLocks noGrp="1"/>
          </p:cNvSpPr>
          <p:nvPr>
            <p:ph type="title"/>
          </p:nvPr>
        </p:nvSpPr>
        <p:spPr>
          <a:xfrm>
            <a:off x="685800" y="1101213"/>
            <a:ext cx="10820400" cy="956188"/>
          </a:xfrm>
        </p:spPr>
        <p:txBody>
          <a:bodyPr>
            <a:normAutofit fontScale="90000"/>
          </a:bodyPr>
          <a:lstStyle/>
          <a:p>
            <a:pPr algn="ctr"/>
            <a:br>
              <a:rPr lang="en-US" b="1" dirty="0"/>
            </a:br>
            <a:r>
              <a:rPr lang="en-US" b="1" dirty="0"/>
              <a:t>Naming Convention for Constants</a:t>
            </a:r>
            <a:br>
              <a:rPr lang="en-US" b="1" dirty="0"/>
            </a:br>
            <a:endParaRPr lang="en-IN" dirty="0"/>
          </a:p>
        </p:txBody>
      </p:sp>
      <p:sp>
        <p:nvSpPr>
          <p:cNvPr id="3" name="Content Placeholder 2">
            <a:extLst>
              <a:ext uri="{FF2B5EF4-FFF2-40B4-BE49-F238E27FC236}">
                <a16:creationId xmlns:a16="http://schemas.microsoft.com/office/drawing/2014/main" id="{1A11BA38-68F6-0C9A-7EE2-B356AC83B721}"/>
              </a:ext>
            </a:extLst>
          </p:cNvPr>
          <p:cNvSpPr>
            <a:spLocks noGrp="1"/>
          </p:cNvSpPr>
          <p:nvPr>
            <p:ph idx="1"/>
          </p:nvPr>
        </p:nvSpPr>
        <p:spPr/>
        <p:txBody>
          <a:bodyPr/>
          <a:lstStyle/>
          <a:p>
            <a:r>
              <a:rPr lang="en-US" dirty="0"/>
              <a:t>Written in </a:t>
            </a:r>
            <a:r>
              <a:rPr lang="en-US" b="1" dirty="0"/>
              <a:t>UPPERCASE letters</a:t>
            </a:r>
            <a:endParaRPr lang="en-US" dirty="0"/>
          </a:p>
          <a:p>
            <a:r>
              <a:rPr lang="en-US" dirty="0"/>
              <a:t>Words separated using underscore (_)</a:t>
            </a:r>
          </a:p>
          <a:p>
            <a:endParaRPr lang="en-IN" dirty="0"/>
          </a:p>
        </p:txBody>
      </p:sp>
      <p:sp>
        <p:nvSpPr>
          <p:cNvPr id="4" name="Rectangle: Rounded Corners 3">
            <a:extLst>
              <a:ext uri="{FF2B5EF4-FFF2-40B4-BE49-F238E27FC236}">
                <a16:creationId xmlns:a16="http://schemas.microsoft.com/office/drawing/2014/main" id="{DED1E0D2-D1E7-6F58-F836-DAF90BDEFA3D}"/>
              </a:ext>
            </a:extLst>
          </p:cNvPr>
          <p:cNvSpPr/>
          <p:nvPr/>
        </p:nvSpPr>
        <p:spPr>
          <a:xfrm>
            <a:off x="3362632" y="3677265"/>
            <a:ext cx="3873910" cy="158299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t>final int MAX_MARKS = 100;</a:t>
            </a:r>
            <a:endParaRPr lang="en-IN" sz="2000" b="1" dirty="0"/>
          </a:p>
        </p:txBody>
      </p:sp>
    </p:spTree>
    <p:extLst>
      <p:ext uri="{BB962C8B-B14F-4D97-AF65-F5344CB8AC3E}">
        <p14:creationId xmlns:p14="http://schemas.microsoft.com/office/powerpoint/2010/main" val="3692211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B60F3-9A76-D984-00E7-FB43BA76E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9458FC-C644-9F09-A828-47DB947F57CB}"/>
              </a:ext>
            </a:extLst>
          </p:cNvPr>
          <p:cNvSpPr>
            <a:spLocks noGrp="1"/>
          </p:cNvSpPr>
          <p:nvPr>
            <p:ph type="title"/>
          </p:nvPr>
        </p:nvSpPr>
        <p:spPr>
          <a:xfrm>
            <a:off x="685800" y="764373"/>
            <a:ext cx="10820400" cy="1293028"/>
          </a:xfrm>
        </p:spPr>
        <p:txBody>
          <a:bodyPr/>
          <a:lstStyle/>
          <a:p>
            <a:pPr algn="ctr"/>
            <a:r>
              <a:rPr lang="en-US" b="1" dirty="0"/>
              <a:t>VARIABLES VS CONSTANTS</a:t>
            </a:r>
            <a:endParaRPr lang="en-IN" b="1" dirty="0"/>
          </a:p>
        </p:txBody>
      </p:sp>
      <p:graphicFrame>
        <p:nvGraphicFramePr>
          <p:cNvPr id="4" name="Content Placeholder 3">
            <a:extLst>
              <a:ext uri="{FF2B5EF4-FFF2-40B4-BE49-F238E27FC236}">
                <a16:creationId xmlns:a16="http://schemas.microsoft.com/office/drawing/2014/main" id="{0B60878A-776F-09D6-6C3C-6AF83BF0BCD0}"/>
              </a:ext>
            </a:extLst>
          </p:cNvPr>
          <p:cNvGraphicFramePr>
            <a:graphicFrameLocks noGrp="1"/>
          </p:cNvGraphicFramePr>
          <p:nvPr>
            <p:ph idx="1"/>
            <p:extLst>
              <p:ext uri="{D42A27DB-BD31-4B8C-83A1-F6EECF244321}">
                <p14:modId xmlns:p14="http://schemas.microsoft.com/office/powerpoint/2010/main" val="829907831"/>
              </p:ext>
            </p:extLst>
          </p:nvPr>
        </p:nvGraphicFramePr>
        <p:xfrm>
          <a:off x="685800" y="1936954"/>
          <a:ext cx="10820400" cy="4522840"/>
        </p:xfrm>
        <a:graphic>
          <a:graphicData uri="http://schemas.openxmlformats.org/drawingml/2006/table">
            <a:tbl>
              <a:tblPr>
                <a:tableStyleId>{D03447BB-5D67-496B-8E87-E561075AD55C}</a:tableStyleId>
              </a:tblPr>
              <a:tblGrid>
                <a:gridCol w="3606800">
                  <a:extLst>
                    <a:ext uri="{9D8B030D-6E8A-4147-A177-3AD203B41FA5}">
                      <a16:colId xmlns:a16="http://schemas.microsoft.com/office/drawing/2014/main" val="1375051017"/>
                    </a:ext>
                  </a:extLst>
                </a:gridCol>
                <a:gridCol w="3606800">
                  <a:extLst>
                    <a:ext uri="{9D8B030D-6E8A-4147-A177-3AD203B41FA5}">
                      <a16:colId xmlns:a16="http://schemas.microsoft.com/office/drawing/2014/main" val="316769181"/>
                    </a:ext>
                  </a:extLst>
                </a:gridCol>
                <a:gridCol w="3606800">
                  <a:extLst>
                    <a:ext uri="{9D8B030D-6E8A-4147-A177-3AD203B41FA5}">
                      <a16:colId xmlns:a16="http://schemas.microsoft.com/office/drawing/2014/main" val="1322062709"/>
                    </a:ext>
                  </a:extLst>
                </a:gridCol>
              </a:tblGrid>
              <a:tr h="904568">
                <a:tc>
                  <a:txBody>
                    <a:bodyPr/>
                    <a:lstStyle/>
                    <a:p>
                      <a:pPr>
                        <a:buNone/>
                      </a:pPr>
                      <a:r>
                        <a:rPr lang="en-IN" b="1" dirty="0"/>
                        <a:t>Aspect</a:t>
                      </a:r>
                    </a:p>
                  </a:txBody>
                  <a:tcPr anchor="ctr"/>
                </a:tc>
                <a:tc>
                  <a:txBody>
                    <a:bodyPr/>
                    <a:lstStyle/>
                    <a:p>
                      <a:pPr>
                        <a:buNone/>
                      </a:pPr>
                      <a:r>
                        <a:rPr lang="en-IN" b="1" dirty="0"/>
                        <a:t>Variables</a:t>
                      </a:r>
                    </a:p>
                  </a:txBody>
                  <a:tcPr anchor="ctr"/>
                </a:tc>
                <a:tc>
                  <a:txBody>
                    <a:bodyPr/>
                    <a:lstStyle/>
                    <a:p>
                      <a:pPr>
                        <a:buNone/>
                      </a:pPr>
                      <a:r>
                        <a:rPr lang="en-IN" b="1" dirty="0"/>
                        <a:t>Constants</a:t>
                      </a:r>
                    </a:p>
                  </a:txBody>
                  <a:tcPr anchor="ctr"/>
                </a:tc>
                <a:extLst>
                  <a:ext uri="{0D108BD9-81ED-4DB2-BD59-A6C34878D82A}">
                    <a16:rowId xmlns:a16="http://schemas.microsoft.com/office/drawing/2014/main" val="703188129"/>
                  </a:ext>
                </a:extLst>
              </a:tr>
              <a:tr h="904568">
                <a:tc>
                  <a:txBody>
                    <a:bodyPr/>
                    <a:lstStyle/>
                    <a:p>
                      <a:pPr>
                        <a:buNone/>
                      </a:pPr>
                      <a:r>
                        <a:rPr lang="en-IN" b="1" dirty="0"/>
                        <a:t>Value change</a:t>
                      </a:r>
                    </a:p>
                  </a:txBody>
                  <a:tcPr anchor="ctr"/>
                </a:tc>
                <a:tc>
                  <a:txBody>
                    <a:bodyPr/>
                    <a:lstStyle/>
                    <a:p>
                      <a:pPr>
                        <a:buNone/>
                      </a:pPr>
                      <a:r>
                        <a:rPr lang="en-IN"/>
                        <a:t>Can change</a:t>
                      </a:r>
                    </a:p>
                  </a:txBody>
                  <a:tcPr anchor="ctr"/>
                </a:tc>
                <a:tc>
                  <a:txBody>
                    <a:bodyPr/>
                    <a:lstStyle/>
                    <a:p>
                      <a:pPr>
                        <a:buNone/>
                      </a:pPr>
                      <a:r>
                        <a:rPr lang="en-IN"/>
                        <a:t>Cannot change</a:t>
                      </a:r>
                    </a:p>
                  </a:txBody>
                  <a:tcPr anchor="ctr"/>
                </a:tc>
                <a:extLst>
                  <a:ext uri="{0D108BD9-81ED-4DB2-BD59-A6C34878D82A}">
                    <a16:rowId xmlns:a16="http://schemas.microsoft.com/office/drawing/2014/main" val="1970402419"/>
                  </a:ext>
                </a:extLst>
              </a:tr>
              <a:tr h="904568">
                <a:tc>
                  <a:txBody>
                    <a:bodyPr/>
                    <a:lstStyle/>
                    <a:p>
                      <a:pPr>
                        <a:buNone/>
                      </a:pPr>
                      <a:r>
                        <a:rPr lang="en-IN" b="1" dirty="0"/>
                        <a:t>Keyword</a:t>
                      </a:r>
                    </a:p>
                  </a:txBody>
                  <a:tcPr anchor="ctr"/>
                </a:tc>
                <a:tc>
                  <a:txBody>
                    <a:bodyPr/>
                    <a:lstStyle/>
                    <a:p>
                      <a:pPr>
                        <a:buNone/>
                      </a:pPr>
                      <a:r>
                        <a:rPr lang="en-IN" dirty="0"/>
                        <a:t>No keyword required</a:t>
                      </a:r>
                    </a:p>
                  </a:txBody>
                  <a:tcPr anchor="ctr"/>
                </a:tc>
                <a:tc>
                  <a:txBody>
                    <a:bodyPr/>
                    <a:lstStyle/>
                    <a:p>
                      <a:pPr>
                        <a:buNone/>
                      </a:pPr>
                      <a:r>
                        <a:rPr lang="en-IN"/>
                        <a:t>final keyword used</a:t>
                      </a:r>
                    </a:p>
                  </a:txBody>
                  <a:tcPr anchor="ctr"/>
                </a:tc>
                <a:extLst>
                  <a:ext uri="{0D108BD9-81ED-4DB2-BD59-A6C34878D82A}">
                    <a16:rowId xmlns:a16="http://schemas.microsoft.com/office/drawing/2014/main" val="3699985199"/>
                  </a:ext>
                </a:extLst>
              </a:tr>
              <a:tr h="904568">
                <a:tc>
                  <a:txBody>
                    <a:bodyPr/>
                    <a:lstStyle/>
                    <a:p>
                      <a:pPr>
                        <a:buNone/>
                      </a:pPr>
                      <a:r>
                        <a:rPr lang="en-IN" b="1" dirty="0"/>
                        <a:t>Flexibility</a:t>
                      </a:r>
                    </a:p>
                  </a:txBody>
                  <a:tcPr anchor="ctr"/>
                </a:tc>
                <a:tc>
                  <a:txBody>
                    <a:bodyPr/>
                    <a:lstStyle/>
                    <a:p>
                      <a:pPr>
                        <a:buNone/>
                      </a:pPr>
                      <a:r>
                        <a:rPr lang="en-IN"/>
                        <a:t>More flexible</a:t>
                      </a:r>
                    </a:p>
                  </a:txBody>
                  <a:tcPr anchor="ctr"/>
                </a:tc>
                <a:tc>
                  <a:txBody>
                    <a:bodyPr/>
                    <a:lstStyle/>
                    <a:p>
                      <a:pPr>
                        <a:buNone/>
                      </a:pPr>
                      <a:r>
                        <a:rPr lang="en-IN" dirty="0"/>
                        <a:t>Fixed and secure</a:t>
                      </a:r>
                    </a:p>
                  </a:txBody>
                  <a:tcPr anchor="ctr"/>
                </a:tc>
                <a:extLst>
                  <a:ext uri="{0D108BD9-81ED-4DB2-BD59-A6C34878D82A}">
                    <a16:rowId xmlns:a16="http://schemas.microsoft.com/office/drawing/2014/main" val="500318381"/>
                  </a:ext>
                </a:extLst>
              </a:tr>
              <a:tr h="904568">
                <a:tc>
                  <a:txBody>
                    <a:bodyPr/>
                    <a:lstStyle/>
                    <a:p>
                      <a:pPr>
                        <a:buNone/>
                      </a:pPr>
                      <a:r>
                        <a:rPr lang="en-IN" b="1" dirty="0"/>
                        <a:t>Example</a:t>
                      </a:r>
                    </a:p>
                  </a:txBody>
                  <a:tcPr anchor="ctr"/>
                </a:tc>
                <a:tc>
                  <a:txBody>
                    <a:bodyPr/>
                    <a:lstStyle/>
                    <a:p>
                      <a:pPr>
                        <a:buNone/>
                      </a:pPr>
                      <a:r>
                        <a:rPr lang="en-IN" dirty="0"/>
                        <a:t>int count = 5;</a:t>
                      </a:r>
                    </a:p>
                  </a:txBody>
                  <a:tcPr anchor="ctr"/>
                </a:tc>
                <a:tc>
                  <a:txBody>
                    <a:bodyPr/>
                    <a:lstStyle/>
                    <a:p>
                      <a:pPr>
                        <a:buNone/>
                      </a:pPr>
                      <a:r>
                        <a:rPr lang="en-IN" dirty="0"/>
                        <a:t>final int MAX = 10;</a:t>
                      </a:r>
                    </a:p>
                  </a:txBody>
                  <a:tcPr anchor="ctr"/>
                </a:tc>
                <a:extLst>
                  <a:ext uri="{0D108BD9-81ED-4DB2-BD59-A6C34878D82A}">
                    <a16:rowId xmlns:a16="http://schemas.microsoft.com/office/drawing/2014/main" val="2350990119"/>
                  </a:ext>
                </a:extLst>
              </a:tr>
            </a:tbl>
          </a:graphicData>
        </a:graphic>
      </p:graphicFrame>
    </p:spTree>
    <p:extLst>
      <p:ext uri="{BB962C8B-B14F-4D97-AF65-F5344CB8AC3E}">
        <p14:creationId xmlns:p14="http://schemas.microsoft.com/office/powerpoint/2010/main" val="1021760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E9FF7D-499D-19A9-9725-F1A406A25304}"/>
            </a:ext>
          </a:extLst>
        </p:cNvPr>
        <p:cNvGrpSpPr/>
        <p:nvPr/>
      </p:nvGrpSpPr>
      <p:grpSpPr>
        <a:xfrm>
          <a:off x="0" y="0"/>
          <a:ext cx="0" cy="0"/>
          <a:chOff x="0" y="0"/>
          <a:chExt cx="0" cy="0"/>
        </a:xfrm>
      </p:grpSpPr>
      <p:sp>
        <p:nvSpPr>
          <p:cNvPr id="12295" name="Rectangle 12294">
            <a:extLst>
              <a:ext uri="{FF2B5EF4-FFF2-40B4-BE49-F238E27FC236}">
                <a16:creationId xmlns:a16="http://schemas.microsoft.com/office/drawing/2014/main" id="{86817BFA-9939-42FC-97E6-1DDD23A38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7" name="Picture 12296">
            <a:extLst>
              <a:ext uri="{FF2B5EF4-FFF2-40B4-BE49-F238E27FC236}">
                <a16:creationId xmlns:a16="http://schemas.microsoft.com/office/drawing/2014/main" id="{A4C4F977-CDDE-402E-B4F0-84B5572E77C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CBE9F7C-FD8D-0F79-202A-7C0833A1BDAF}"/>
              </a:ext>
            </a:extLst>
          </p:cNvPr>
          <p:cNvSpPr>
            <a:spLocks noGrp="1"/>
          </p:cNvSpPr>
          <p:nvPr>
            <p:ph type="title"/>
          </p:nvPr>
        </p:nvSpPr>
        <p:spPr>
          <a:xfrm>
            <a:off x="685799" y="764373"/>
            <a:ext cx="11060724" cy="1182414"/>
          </a:xfrm>
        </p:spPr>
        <p:txBody>
          <a:bodyPr anchor="b">
            <a:normAutofit/>
          </a:bodyPr>
          <a:lstStyle/>
          <a:p>
            <a:pPr algn="ctr"/>
            <a:r>
              <a:rPr lang="en-US" sz="3600" b="1" dirty="0"/>
              <a:t>KEYWORDS</a:t>
            </a:r>
            <a:endParaRPr lang="en-IN" sz="3600" b="1" dirty="0"/>
          </a:p>
        </p:txBody>
      </p:sp>
      <p:sp>
        <p:nvSpPr>
          <p:cNvPr id="3" name="Content Placeholder 2">
            <a:extLst>
              <a:ext uri="{FF2B5EF4-FFF2-40B4-BE49-F238E27FC236}">
                <a16:creationId xmlns:a16="http://schemas.microsoft.com/office/drawing/2014/main" id="{9B694E89-93D5-E7BD-1AC0-7BA6F70FD80B}"/>
              </a:ext>
            </a:extLst>
          </p:cNvPr>
          <p:cNvSpPr>
            <a:spLocks noGrp="1"/>
          </p:cNvSpPr>
          <p:nvPr>
            <p:ph idx="1"/>
          </p:nvPr>
        </p:nvSpPr>
        <p:spPr>
          <a:xfrm>
            <a:off x="685800" y="2364573"/>
            <a:ext cx="4702277" cy="3854112"/>
          </a:xfrm>
        </p:spPr>
        <p:txBody>
          <a:bodyPr>
            <a:normAutofit/>
          </a:bodyPr>
          <a:lstStyle/>
          <a:p>
            <a:pPr algn="just">
              <a:lnSpc>
                <a:spcPct val="200000"/>
              </a:lnSpc>
            </a:pPr>
            <a:r>
              <a:rPr lang="en-US" sz="2000" b="1" dirty="0"/>
              <a:t>Keywords</a:t>
            </a:r>
            <a:r>
              <a:rPr lang="en-US" sz="2000" dirty="0"/>
              <a:t> are </a:t>
            </a:r>
            <a:r>
              <a:rPr lang="en-US" sz="2000" b="1" dirty="0"/>
              <a:t>reserved words</a:t>
            </a:r>
            <a:r>
              <a:rPr lang="en-US" sz="2000" dirty="0"/>
              <a:t> in Java that have a </a:t>
            </a:r>
            <a:r>
              <a:rPr lang="en-US" sz="2000" b="1" dirty="0"/>
              <a:t>predefined meaning</a:t>
            </a:r>
            <a:r>
              <a:rPr lang="en-US" sz="2000" dirty="0"/>
              <a:t> and </a:t>
            </a:r>
            <a:r>
              <a:rPr lang="en-US" sz="2000" b="1" dirty="0"/>
              <a:t>cannot be used as identifiers</a:t>
            </a:r>
            <a:r>
              <a:rPr lang="en-US" sz="2000" dirty="0"/>
              <a:t> (variable names, method names, class names, etc.).</a:t>
            </a:r>
          </a:p>
          <a:p>
            <a:endParaRPr lang="en-IN" sz="1600" dirty="0"/>
          </a:p>
        </p:txBody>
      </p:sp>
      <p:pic>
        <p:nvPicPr>
          <p:cNvPr id="12290" name="Picture 2" descr="List of Java Keywords">
            <a:extLst>
              <a:ext uri="{FF2B5EF4-FFF2-40B4-BE49-F238E27FC236}">
                <a16:creationId xmlns:a16="http://schemas.microsoft.com/office/drawing/2014/main" id="{9FE1858D-9FDD-86B9-0518-99123DCC72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58499" y="2363920"/>
            <a:ext cx="6533501" cy="3854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783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413F0-C7D0-0DBF-BB78-A34424CC15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0B6D0-8F0B-A6C8-81FA-11A122E5BCDB}"/>
              </a:ext>
            </a:extLst>
          </p:cNvPr>
          <p:cNvSpPr>
            <a:spLocks noGrp="1"/>
          </p:cNvSpPr>
          <p:nvPr>
            <p:ph type="title"/>
          </p:nvPr>
        </p:nvSpPr>
        <p:spPr>
          <a:xfrm>
            <a:off x="685800" y="764373"/>
            <a:ext cx="10820400" cy="1293028"/>
          </a:xfrm>
        </p:spPr>
        <p:txBody>
          <a:bodyPr>
            <a:normAutofit/>
          </a:bodyPr>
          <a:lstStyle/>
          <a:p>
            <a:pPr algn="ctr"/>
            <a:r>
              <a:rPr lang="en-US" sz="3200" b="1" dirty="0"/>
              <a:t>Commonly Used Java Keywords (Category-wise)</a:t>
            </a:r>
            <a:endParaRPr lang="en-IN" sz="3200" b="1" dirty="0"/>
          </a:p>
        </p:txBody>
      </p:sp>
      <p:graphicFrame>
        <p:nvGraphicFramePr>
          <p:cNvPr id="13" name="Content Placeholder 2">
            <a:extLst>
              <a:ext uri="{FF2B5EF4-FFF2-40B4-BE49-F238E27FC236}">
                <a16:creationId xmlns:a16="http://schemas.microsoft.com/office/drawing/2014/main" id="{2C6EF88A-C4BC-BC63-4F39-45FA030CBEF2}"/>
              </a:ext>
            </a:extLst>
          </p:cNvPr>
          <p:cNvGraphicFramePr>
            <a:graphicFrameLocks noGrp="1"/>
          </p:cNvGraphicFramePr>
          <p:nvPr>
            <p:ph idx="1"/>
            <p:extLst>
              <p:ext uri="{D42A27DB-BD31-4B8C-83A1-F6EECF244321}">
                <p14:modId xmlns:p14="http://schemas.microsoft.com/office/powerpoint/2010/main" val="1971935398"/>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0623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5DA6B-1C31-2643-B12C-21CCF1581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8078C9-AD2F-E605-9BEA-CC1B7DDF5D00}"/>
              </a:ext>
            </a:extLst>
          </p:cNvPr>
          <p:cNvSpPr>
            <a:spLocks noGrp="1"/>
          </p:cNvSpPr>
          <p:nvPr>
            <p:ph type="title"/>
          </p:nvPr>
        </p:nvSpPr>
        <p:spPr>
          <a:xfrm>
            <a:off x="619759" y="764373"/>
            <a:ext cx="6257291" cy="1293028"/>
          </a:xfrm>
        </p:spPr>
        <p:txBody>
          <a:bodyPr>
            <a:normAutofit/>
          </a:bodyPr>
          <a:lstStyle/>
          <a:p>
            <a:pPr algn="ctr"/>
            <a:r>
              <a:rPr lang="en-IN" b="1" dirty="0"/>
              <a:t>Real-World Analogy</a:t>
            </a:r>
            <a:endParaRPr lang="en-IN" dirty="0"/>
          </a:p>
        </p:txBody>
      </p:sp>
      <p:sp>
        <p:nvSpPr>
          <p:cNvPr id="3" name="Content Placeholder 2">
            <a:extLst>
              <a:ext uri="{FF2B5EF4-FFF2-40B4-BE49-F238E27FC236}">
                <a16:creationId xmlns:a16="http://schemas.microsoft.com/office/drawing/2014/main" id="{FC8A8161-F2DB-E41C-F4DC-84DA649C5AD3}"/>
              </a:ext>
            </a:extLst>
          </p:cNvPr>
          <p:cNvSpPr>
            <a:spLocks noGrp="1"/>
          </p:cNvSpPr>
          <p:nvPr>
            <p:ph idx="1"/>
          </p:nvPr>
        </p:nvSpPr>
        <p:spPr>
          <a:xfrm>
            <a:off x="147484" y="2194560"/>
            <a:ext cx="6729566" cy="4570034"/>
          </a:xfrm>
        </p:spPr>
        <p:txBody>
          <a:bodyPr>
            <a:normAutofit/>
          </a:bodyPr>
          <a:lstStyle/>
          <a:p>
            <a:pPr>
              <a:lnSpc>
                <a:spcPct val="100000"/>
              </a:lnSpc>
            </a:pPr>
            <a:r>
              <a:rPr lang="en-US" sz="2000" b="1" dirty="0"/>
              <a:t>Assembling a Car</a:t>
            </a:r>
          </a:p>
          <a:p>
            <a:pPr>
              <a:lnSpc>
                <a:spcPct val="100000"/>
              </a:lnSpc>
            </a:pPr>
            <a:r>
              <a:rPr lang="en-US" sz="2000" dirty="0"/>
              <a:t>A car is built using </a:t>
            </a:r>
            <a:r>
              <a:rPr lang="en-US" sz="2000" b="1" dirty="0"/>
              <a:t>separate parts</a:t>
            </a:r>
            <a:r>
              <a:rPr lang="en-US" sz="2000" dirty="0"/>
              <a:t>:</a:t>
            </a:r>
          </a:p>
          <a:p>
            <a:pPr lvl="1">
              <a:lnSpc>
                <a:spcPct val="100000"/>
              </a:lnSpc>
            </a:pPr>
            <a:r>
              <a:rPr lang="en-US" dirty="0"/>
              <a:t>Chassis</a:t>
            </a:r>
          </a:p>
          <a:p>
            <a:pPr lvl="1">
              <a:lnSpc>
                <a:spcPct val="100000"/>
              </a:lnSpc>
            </a:pPr>
            <a:r>
              <a:rPr lang="en-US" dirty="0"/>
              <a:t>Engine</a:t>
            </a:r>
          </a:p>
          <a:p>
            <a:pPr lvl="1">
              <a:lnSpc>
                <a:spcPct val="100000"/>
              </a:lnSpc>
            </a:pPr>
            <a:r>
              <a:rPr lang="en-US" dirty="0"/>
              <a:t>Wheels</a:t>
            </a:r>
          </a:p>
          <a:p>
            <a:pPr lvl="1">
              <a:lnSpc>
                <a:spcPct val="100000"/>
              </a:lnSpc>
            </a:pPr>
            <a:r>
              <a:rPr lang="en-US" dirty="0"/>
              <a:t>Brakes</a:t>
            </a:r>
          </a:p>
          <a:p>
            <a:pPr lvl="1">
              <a:lnSpc>
                <a:spcPct val="100000"/>
              </a:lnSpc>
            </a:pPr>
            <a:r>
              <a:rPr lang="en-US" dirty="0"/>
              <a:t>Transmission</a:t>
            </a:r>
          </a:p>
          <a:p>
            <a:pPr>
              <a:lnSpc>
                <a:spcPct val="100000"/>
              </a:lnSpc>
            </a:pPr>
            <a:r>
              <a:rPr lang="en-US" sz="2000" dirty="0"/>
              <a:t>Each part has a </a:t>
            </a:r>
            <a:r>
              <a:rPr lang="en-US" sz="2000" b="1" dirty="0"/>
              <a:t>specific function</a:t>
            </a:r>
            <a:endParaRPr lang="en-US" sz="2000" dirty="0"/>
          </a:p>
          <a:p>
            <a:pPr>
              <a:lnSpc>
                <a:spcPct val="100000"/>
              </a:lnSpc>
            </a:pPr>
            <a:r>
              <a:rPr lang="en-US" sz="2000" dirty="0"/>
              <a:t>The </a:t>
            </a:r>
            <a:r>
              <a:rPr lang="en-US" sz="2000" b="1" dirty="0"/>
              <a:t>same type of part</a:t>
            </a:r>
            <a:r>
              <a:rPr lang="en-US" sz="2000" dirty="0"/>
              <a:t> can be used in many cars</a:t>
            </a:r>
            <a:br>
              <a:rPr lang="en-US" sz="2000" dirty="0"/>
            </a:br>
            <a:r>
              <a:rPr lang="en-US" sz="2000" i="1" dirty="0"/>
              <a:t>(e.g., the same wheel model in different cars)</a:t>
            </a:r>
            <a:endParaRPr lang="en-US" sz="2000" dirty="0"/>
          </a:p>
          <a:p>
            <a:pPr>
              <a:lnSpc>
                <a:spcPct val="100000"/>
              </a:lnSpc>
            </a:pPr>
            <a:endParaRPr lang="en-IN" sz="2000" dirty="0"/>
          </a:p>
        </p:txBody>
      </p:sp>
      <p:pic>
        <p:nvPicPr>
          <p:cNvPr id="12" name="Picture 11" descr="Gears of a machine">
            <a:extLst>
              <a:ext uri="{FF2B5EF4-FFF2-40B4-BE49-F238E27FC236}">
                <a16:creationId xmlns:a16="http://schemas.microsoft.com/office/drawing/2014/main" id="{9A368C84-0CA8-785D-B1A6-E6CD8FE335CC}"/>
              </a:ext>
            </a:extLst>
          </p:cNvPr>
          <p:cNvPicPr>
            <a:picLocks noChangeAspect="1"/>
          </p:cNvPicPr>
          <p:nvPr/>
        </p:nvPicPr>
        <p:blipFill>
          <a:blip r:embed="rId2"/>
          <a:srcRect l="30653" r="27955" b="-1"/>
          <a:stretch>
            <a:fillRect/>
          </a:stretch>
        </p:blipFill>
        <p:spPr>
          <a:xfrm>
            <a:off x="7519416" y="10"/>
            <a:ext cx="4672584" cy="6857989"/>
          </a:xfrm>
          <a:prstGeom prst="rect">
            <a:avLst/>
          </a:prstGeom>
        </p:spPr>
      </p:pic>
    </p:spTree>
    <p:extLst>
      <p:ext uri="{BB962C8B-B14F-4D97-AF65-F5344CB8AC3E}">
        <p14:creationId xmlns:p14="http://schemas.microsoft.com/office/powerpoint/2010/main" val="2794825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366A77-609E-AF3A-7FE1-330E04031BA1}"/>
            </a:ext>
          </a:extLst>
        </p:cNvPr>
        <p:cNvGrpSpPr/>
        <p:nvPr/>
      </p:nvGrpSpPr>
      <p:grpSpPr>
        <a:xfrm>
          <a:off x="0" y="0"/>
          <a:ext cx="0" cy="0"/>
          <a:chOff x="0" y="0"/>
          <a:chExt cx="0" cy="0"/>
        </a:xfrm>
      </p:grpSpPr>
      <p:sp>
        <p:nvSpPr>
          <p:cNvPr id="13325" name="Rectangle 13324">
            <a:extLst>
              <a:ext uri="{FF2B5EF4-FFF2-40B4-BE49-F238E27FC236}">
                <a16:creationId xmlns:a16="http://schemas.microsoft.com/office/drawing/2014/main" id="{86817BFA-9939-42FC-97E6-1DDD23A38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7" name="Picture 13326">
            <a:extLst>
              <a:ext uri="{FF2B5EF4-FFF2-40B4-BE49-F238E27FC236}">
                <a16:creationId xmlns:a16="http://schemas.microsoft.com/office/drawing/2014/main" id="{A4C4F977-CDDE-402E-B4F0-84B5572E77C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3F585921-A9A5-6CE1-C699-A269AFBB491A}"/>
              </a:ext>
            </a:extLst>
          </p:cNvPr>
          <p:cNvSpPr>
            <a:spLocks noGrp="1"/>
          </p:cNvSpPr>
          <p:nvPr>
            <p:ph type="title"/>
          </p:nvPr>
        </p:nvSpPr>
        <p:spPr>
          <a:xfrm>
            <a:off x="685799" y="764373"/>
            <a:ext cx="11824399" cy="984629"/>
          </a:xfrm>
        </p:spPr>
        <p:txBody>
          <a:bodyPr anchor="b">
            <a:normAutofit/>
          </a:bodyPr>
          <a:lstStyle/>
          <a:p>
            <a:pPr algn="ctr"/>
            <a:r>
              <a:rPr lang="en-IN" sz="3600" b="1" dirty="0"/>
              <a:t>DATATYPES</a:t>
            </a:r>
            <a:endParaRPr lang="en-IN" sz="3200" b="1" dirty="0"/>
          </a:p>
        </p:txBody>
      </p:sp>
      <p:sp>
        <p:nvSpPr>
          <p:cNvPr id="3" name="Content Placeholder 2">
            <a:extLst>
              <a:ext uri="{FF2B5EF4-FFF2-40B4-BE49-F238E27FC236}">
                <a16:creationId xmlns:a16="http://schemas.microsoft.com/office/drawing/2014/main" id="{DCF728F6-694C-CD27-83FD-22990AF7D470}"/>
              </a:ext>
            </a:extLst>
          </p:cNvPr>
          <p:cNvSpPr>
            <a:spLocks noGrp="1"/>
          </p:cNvSpPr>
          <p:nvPr>
            <p:ph idx="1"/>
          </p:nvPr>
        </p:nvSpPr>
        <p:spPr>
          <a:xfrm>
            <a:off x="170823" y="2766507"/>
            <a:ext cx="3486777" cy="3854112"/>
          </a:xfrm>
        </p:spPr>
        <p:txBody>
          <a:bodyPr>
            <a:normAutofit/>
          </a:bodyPr>
          <a:lstStyle/>
          <a:p>
            <a:pPr algn="just">
              <a:lnSpc>
                <a:spcPct val="200000"/>
              </a:lnSpc>
            </a:pPr>
            <a:r>
              <a:rPr lang="en-US" sz="2000" dirty="0"/>
              <a:t>A </a:t>
            </a:r>
            <a:r>
              <a:rPr lang="en-US" sz="2000" b="1" dirty="0"/>
              <a:t>data type</a:t>
            </a:r>
            <a:r>
              <a:rPr lang="en-US" sz="2000" dirty="0"/>
              <a:t> in programming is a way to </a:t>
            </a:r>
            <a:r>
              <a:rPr lang="en-US" sz="2000" b="1" dirty="0"/>
              <a:t>define what kind of data a variable can hold</a:t>
            </a:r>
            <a:r>
              <a:rPr lang="en-US" sz="2000" dirty="0"/>
              <a:t> and </a:t>
            </a:r>
            <a:r>
              <a:rPr lang="en-US" sz="2000" b="1" dirty="0"/>
              <a:t>how much memory it will use</a:t>
            </a:r>
            <a:r>
              <a:rPr lang="en-US" sz="2000" dirty="0"/>
              <a:t>.</a:t>
            </a:r>
          </a:p>
          <a:p>
            <a:endParaRPr lang="en-IN" sz="1600" dirty="0"/>
          </a:p>
        </p:txBody>
      </p:sp>
      <p:graphicFrame>
        <p:nvGraphicFramePr>
          <p:cNvPr id="5" name="Diagram 4">
            <a:extLst>
              <a:ext uri="{FF2B5EF4-FFF2-40B4-BE49-F238E27FC236}">
                <a16:creationId xmlns:a16="http://schemas.microsoft.com/office/drawing/2014/main" id="{508E0FE2-D36D-DB89-956A-5A87A03E3A9D}"/>
              </a:ext>
            </a:extLst>
          </p:cNvPr>
          <p:cNvGraphicFramePr/>
          <p:nvPr>
            <p:extLst>
              <p:ext uri="{D42A27DB-BD31-4B8C-83A1-F6EECF244321}">
                <p14:modId xmlns:p14="http://schemas.microsoft.com/office/powerpoint/2010/main" val="3131850495"/>
              </p:ext>
            </p:extLst>
          </p:nvPr>
        </p:nvGraphicFramePr>
        <p:xfrm>
          <a:off x="4064000" y="1648933"/>
          <a:ext cx="8128000" cy="46039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CD31AA0D-63F3-D1BA-4068-F9A12DECC4F7}"/>
              </a:ext>
            </a:extLst>
          </p:cNvPr>
          <p:cNvSpPr txBox="1"/>
          <p:nvPr/>
        </p:nvSpPr>
        <p:spPr>
          <a:xfrm>
            <a:off x="4245208" y="5329535"/>
            <a:ext cx="3486777" cy="923330"/>
          </a:xfrm>
          <a:prstGeom prst="rect">
            <a:avLst/>
          </a:prstGeom>
          <a:noFill/>
        </p:spPr>
        <p:txBody>
          <a:bodyPr wrap="square" rtlCol="0">
            <a:spAutoFit/>
          </a:bodyPr>
          <a:lstStyle/>
          <a:p>
            <a:r>
              <a:rPr lang="en-IN" b="1" i="1" dirty="0"/>
              <a:t>Variables of </a:t>
            </a:r>
            <a:r>
              <a:rPr lang="en-IN" b="1" i="1" dirty="0" err="1"/>
              <a:t>Primitve</a:t>
            </a:r>
            <a:r>
              <a:rPr lang="en-IN" b="1" i="1" dirty="0"/>
              <a:t> data types hold the value of the data item.</a:t>
            </a:r>
          </a:p>
        </p:txBody>
      </p:sp>
      <p:sp>
        <p:nvSpPr>
          <p:cNvPr id="7" name="TextBox 6">
            <a:extLst>
              <a:ext uri="{FF2B5EF4-FFF2-40B4-BE49-F238E27FC236}">
                <a16:creationId xmlns:a16="http://schemas.microsoft.com/office/drawing/2014/main" id="{D5D82D59-452B-1945-0D88-CE3DA00FCFEE}"/>
              </a:ext>
            </a:extLst>
          </p:cNvPr>
          <p:cNvSpPr txBox="1"/>
          <p:nvPr/>
        </p:nvSpPr>
        <p:spPr>
          <a:xfrm>
            <a:off x="8534402" y="5349200"/>
            <a:ext cx="3726424" cy="1200329"/>
          </a:xfrm>
          <a:prstGeom prst="rect">
            <a:avLst/>
          </a:prstGeom>
          <a:noFill/>
        </p:spPr>
        <p:txBody>
          <a:bodyPr wrap="square" rtlCol="0">
            <a:spAutoFit/>
          </a:bodyPr>
          <a:lstStyle/>
          <a:p>
            <a:r>
              <a:rPr lang="en-IN" b="1" i="1" dirty="0"/>
              <a:t>Variables of Non </a:t>
            </a:r>
            <a:r>
              <a:rPr lang="en-IN" b="1" i="1" dirty="0" err="1"/>
              <a:t>Primitve</a:t>
            </a:r>
            <a:r>
              <a:rPr lang="en-IN" b="1" i="1" dirty="0"/>
              <a:t> data types hold the reference of the memory location where the data object is stored. </a:t>
            </a:r>
          </a:p>
        </p:txBody>
      </p:sp>
    </p:spTree>
    <p:extLst>
      <p:ext uri="{BB962C8B-B14F-4D97-AF65-F5344CB8AC3E}">
        <p14:creationId xmlns:p14="http://schemas.microsoft.com/office/powerpoint/2010/main" val="2609918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2C08E-97BD-B7E8-4823-E503446FE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8E6210-5BE8-5660-E161-B3F871B18A21}"/>
              </a:ext>
            </a:extLst>
          </p:cNvPr>
          <p:cNvSpPr>
            <a:spLocks noGrp="1"/>
          </p:cNvSpPr>
          <p:nvPr>
            <p:ph type="title"/>
          </p:nvPr>
        </p:nvSpPr>
        <p:spPr>
          <a:xfrm>
            <a:off x="685799" y="764373"/>
            <a:ext cx="11824399" cy="984629"/>
          </a:xfrm>
        </p:spPr>
        <p:txBody>
          <a:bodyPr anchor="b">
            <a:normAutofit/>
          </a:bodyPr>
          <a:lstStyle/>
          <a:p>
            <a:pPr algn="ctr"/>
            <a:r>
              <a:rPr lang="en-IN" sz="3600" b="1" dirty="0"/>
              <a:t>DATATYPES</a:t>
            </a:r>
            <a:endParaRPr lang="en-IN" sz="3200" b="1" dirty="0"/>
          </a:p>
        </p:txBody>
      </p:sp>
      <p:pic>
        <p:nvPicPr>
          <p:cNvPr id="13320" name="Picture 8" descr="Java Primitive Data Types details">
            <a:extLst>
              <a:ext uri="{FF2B5EF4-FFF2-40B4-BE49-F238E27FC236}">
                <a16:creationId xmlns:a16="http://schemas.microsoft.com/office/drawing/2014/main" id="{9311F9D0-13D2-7194-63EC-E8C116F283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3226" y="1986383"/>
            <a:ext cx="9694606" cy="443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4879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EED3-E445-8D93-649A-12CA6FCF2124}"/>
              </a:ext>
            </a:extLst>
          </p:cNvPr>
          <p:cNvSpPr>
            <a:spLocks noGrp="1"/>
          </p:cNvSpPr>
          <p:nvPr>
            <p:ph type="title"/>
          </p:nvPr>
        </p:nvSpPr>
        <p:spPr>
          <a:xfrm>
            <a:off x="953729" y="764373"/>
            <a:ext cx="10552471" cy="916943"/>
          </a:xfrm>
        </p:spPr>
        <p:txBody>
          <a:bodyPr/>
          <a:lstStyle/>
          <a:p>
            <a:pPr algn="ctr"/>
            <a:r>
              <a:rPr lang="en-IN" b="1" dirty="0"/>
              <a:t>Data Types</a:t>
            </a:r>
          </a:p>
        </p:txBody>
      </p:sp>
      <p:sp>
        <p:nvSpPr>
          <p:cNvPr id="3" name="Content Placeholder 2">
            <a:extLst>
              <a:ext uri="{FF2B5EF4-FFF2-40B4-BE49-F238E27FC236}">
                <a16:creationId xmlns:a16="http://schemas.microsoft.com/office/drawing/2014/main" id="{AE636BB8-4B2E-8407-9CE1-83EA21A9C34D}"/>
              </a:ext>
            </a:extLst>
          </p:cNvPr>
          <p:cNvSpPr>
            <a:spLocks noGrp="1"/>
          </p:cNvSpPr>
          <p:nvPr>
            <p:ph idx="1"/>
          </p:nvPr>
        </p:nvSpPr>
        <p:spPr>
          <a:xfrm>
            <a:off x="685800" y="1415846"/>
            <a:ext cx="10820400" cy="4802840"/>
          </a:xfrm>
        </p:spPr>
        <p:txBody>
          <a:bodyPr/>
          <a:lstStyle/>
          <a:p>
            <a:pPr algn="just">
              <a:lnSpc>
                <a:spcPct val="150000"/>
              </a:lnSpc>
            </a:pPr>
            <a:r>
              <a:rPr lang="en-IN" dirty="0"/>
              <a:t>Consider the example of coffee shop. You might have ordered different types of coffee like Caramel Frappuccino Mini, Caffe Latte Tall, Caffe Mocha Grande, etc. Just like how we have different sizes of coffee cups like mini, tall, grande etc., in Java, primitive data types have different sizes.</a:t>
            </a:r>
          </a:p>
          <a:p>
            <a:r>
              <a:rPr lang="en-IN" dirty="0"/>
              <a:t> </a:t>
            </a:r>
          </a:p>
          <a:p>
            <a:endParaRPr lang="en-IN" dirty="0"/>
          </a:p>
        </p:txBody>
      </p:sp>
      <p:pic>
        <p:nvPicPr>
          <p:cNvPr id="5" name="Picture 4">
            <a:extLst>
              <a:ext uri="{FF2B5EF4-FFF2-40B4-BE49-F238E27FC236}">
                <a16:creationId xmlns:a16="http://schemas.microsoft.com/office/drawing/2014/main" id="{1CFF47A6-A110-DEC9-0DE9-25A3668BBEC9}"/>
              </a:ext>
            </a:extLst>
          </p:cNvPr>
          <p:cNvPicPr>
            <a:picLocks noChangeAspect="1"/>
          </p:cNvPicPr>
          <p:nvPr/>
        </p:nvPicPr>
        <p:blipFill>
          <a:blip r:embed="rId2"/>
          <a:stretch>
            <a:fillRect/>
          </a:stretch>
        </p:blipFill>
        <p:spPr>
          <a:xfrm>
            <a:off x="2084438" y="3510116"/>
            <a:ext cx="7875639" cy="3347884"/>
          </a:xfrm>
          <a:prstGeom prst="rect">
            <a:avLst/>
          </a:prstGeom>
        </p:spPr>
      </p:pic>
    </p:spTree>
    <p:extLst>
      <p:ext uri="{BB962C8B-B14F-4D97-AF65-F5344CB8AC3E}">
        <p14:creationId xmlns:p14="http://schemas.microsoft.com/office/powerpoint/2010/main" val="15885729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7B0E-DB7F-6EEF-8229-F15666C2CD80}"/>
              </a:ext>
            </a:extLst>
          </p:cNvPr>
          <p:cNvSpPr>
            <a:spLocks noGrp="1"/>
          </p:cNvSpPr>
          <p:nvPr>
            <p:ph type="title"/>
          </p:nvPr>
        </p:nvSpPr>
        <p:spPr>
          <a:xfrm>
            <a:off x="589935" y="764373"/>
            <a:ext cx="10916265" cy="1293028"/>
          </a:xfrm>
        </p:spPr>
        <p:txBody>
          <a:bodyPr/>
          <a:lstStyle/>
          <a:p>
            <a:pPr algn="ctr"/>
            <a:r>
              <a:rPr lang="en-IN" b="1" dirty="0"/>
              <a:t>Primitive data types</a:t>
            </a:r>
          </a:p>
        </p:txBody>
      </p:sp>
      <p:graphicFrame>
        <p:nvGraphicFramePr>
          <p:cNvPr id="7" name="Content Placeholder 6">
            <a:extLst>
              <a:ext uri="{FF2B5EF4-FFF2-40B4-BE49-F238E27FC236}">
                <a16:creationId xmlns:a16="http://schemas.microsoft.com/office/drawing/2014/main" id="{32B39931-4C33-9856-8049-046C6272004C}"/>
              </a:ext>
            </a:extLst>
          </p:cNvPr>
          <p:cNvGraphicFramePr>
            <a:graphicFrameLocks noGrp="1"/>
          </p:cNvGraphicFramePr>
          <p:nvPr>
            <p:ph idx="1"/>
            <p:extLst>
              <p:ext uri="{D42A27DB-BD31-4B8C-83A1-F6EECF244321}">
                <p14:modId xmlns:p14="http://schemas.microsoft.com/office/powerpoint/2010/main" val="748619919"/>
              </p:ext>
            </p:extLst>
          </p:nvPr>
        </p:nvGraphicFramePr>
        <p:xfrm>
          <a:off x="301112" y="1983045"/>
          <a:ext cx="11493910" cy="4664075"/>
        </p:xfrm>
        <a:graphic>
          <a:graphicData uri="http://schemas.openxmlformats.org/drawingml/2006/table">
            <a:tbl>
              <a:tblPr>
                <a:tableStyleId>{306799F8-075E-4A3A-A7F6-7FBC6576F1A4}</a:tableStyleId>
              </a:tblPr>
              <a:tblGrid>
                <a:gridCol w="1578078">
                  <a:extLst>
                    <a:ext uri="{9D8B030D-6E8A-4147-A177-3AD203B41FA5}">
                      <a16:colId xmlns:a16="http://schemas.microsoft.com/office/drawing/2014/main" val="1588495454"/>
                    </a:ext>
                  </a:extLst>
                </a:gridCol>
                <a:gridCol w="1818967">
                  <a:extLst>
                    <a:ext uri="{9D8B030D-6E8A-4147-A177-3AD203B41FA5}">
                      <a16:colId xmlns:a16="http://schemas.microsoft.com/office/drawing/2014/main" val="3286814355"/>
                    </a:ext>
                  </a:extLst>
                </a:gridCol>
                <a:gridCol w="2192594">
                  <a:extLst>
                    <a:ext uri="{9D8B030D-6E8A-4147-A177-3AD203B41FA5}">
                      <a16:colId xmlns:a16="http://schemas.microsoft.com/office/drawing/2014/main" val="1666759358"/>
                    </a:ext>
                  </a:extLst>
                </a:gridCol>
                <a:gridCol w="4159045">
                  <a:extLst>
                    <a:ext uri="{9D8B030D-6E8A-4147-A177-3AD203B41FA5}">
                      <a16:colId xmlns:a16="http://schemas.microsoft.com/office/drawing/2014/main" val="1027033681"/>
                    </a:ext>
                  </a:extLst>
                </a:gridCol>
                <a:gridCol w="1745226">
                  <a:extLst>
                    <a:ext uri="{9D8B030D-6E8A-4147-A177-3AD203B41FA5}">
                      <a16:colId xmlns:a16="http://schemas.microsoft.com/office/drawing/2014/main" val="764928536"/>
                    </a:ext>
                  </a:extLst>
                </a:gridCol>
              </a:tblGrid>
              <a:tr h="473167">
                <a:tc>
                  <a:txBody>
                    <a:bodyPr/>
                    <a:lstStyle/>
                    <a:p>
                      <a:pPr>
                        <a:buNone/>
                      </a:pPr>
                      <a:r>
                        <a:rPr lang="en-IN" sz="1600" b="1" dirty="0"/>
                        <a:t>Data Type</a:t>
                      </a:r>
                      <a:endParaRPr lang="en-IN" sz="1600" dirty="0"/>
                    </a:p>
                  </a:txBody>
                  <a:tcPr marL="58323" marR="58323" marT="29162" marB="29162" anchor="ctr"/>
                </a:tc>
                <a:tc>
                  <a:txBody>
                    <a:bodyPr/>
                    <a:lstStyle/>
                    <a:p>
                      <a:pPr>
                        <a:buNone/>
                      </a:pPr>
                      <a:r>
                        <a:rPr lang="en-IN" sz="1600" b="1" dirty="0"/>
                        <a:t>Size</a:t>
                      </a:r>
                      <a:endParaRPr lang="en-IN" sz="1600" dirty="0"/>
                    </a:p>
                  </a:txBody>
                  <a:tcPr marL="58323" marR="58323" marT="29162" marB="29162" anchor="ctr"/>
                </a:tc>
                <a:tc>
                  <a:txBody>
                    <a:bodyPr/>
                    <a:lstStyle/>
                    <a:p>
                      <a:pPr>
                        <a:buNone/>
                      </a:pPr>
                      <a:r>
                        <a:rPr lang="en-IN" sz="1600" b="1" dirty="0"/>
                        <a:t>Default Value</a:t>
                      </a:r>
                      <a:endParaRPr lang="en-IN" sz="1600" dirty="0"/>
                    </a:p>
                  </a:txBody>
                  <a:tcPr marL="58323" marR="58323" marT="29162" marB="29162" anchor="ctr"/>
                </a:tc>
                <a:tc>
                  <a:txBody>
                    <a:bodyPr/>
                    <a:lstStyle/>
                    <a:p>
                      <a:pPr>
                        <a:buNone/>
                      </a:pPr>
                      <a:r>
                        <a:rPr lang="en-IN" sz="1600" b="1" dirty="0"/>
                        <a:t>Description / Example</a:t>
                      </a:r>
                      <a:endParaRPr lang="en-IN" sz="1600" dirty="0"/>
                    </a:p>
                  </a:txBody>
                  <a:tcPr marL="58323" marR="58323" marT="29162" marB="29162" anchor="ctr"/>
                </a:tc>
                <a:tc>
                  <a:txBody>
                    <a:bodyPr/>
                    <a:lstStyle/>
                    <a:p>
                      <a:pPr>
                        <a:buNone/>
                      </a:pPr>
                      <a:r>
                        <a:rPr lang="en-IN" sz="1600" b="1" dirty="0"/>
                        <a:t>Format Specifier</a:t>
                      </a:r>
                      <a:endParaRPr lang="en-IN" sz="1600" dirty="0"/>
                    </a:p>
                  </a:txBody>
                  <a:tcPr marL="58323" marR="58323" marT="29162" marB="29162" anchor="ctr"/>
                </a:tc>
                <a:extLst>
                  <a:ext uri="{0D108BD9-81ED-4DB2-BD59-A6C34878D82A}">
                    <a16:rowId xmlns:a16="http://schemas.microsoft.com/office/drawing/2014/main" val="476439644"/>
                  </a:ext>
                </a:extLst>
              </a:tr>
              <a:tr h="473167">
                <a:tc>
                  <a:txBody>
                    <a:bodyPr/>
                    <a:lstStyle/>
                    <a:p>
                      <a:pPr>
                        <a:buNone/>
                      </a:pPr>
                      <a:r>
                        <a:rPr lang="en-IN" sz="1600"/>
                        <a:t>byte</a:t>
                      </a:r>
                    </a:p>
                  </a:txBody>
                  <a:tcPr marL="58323" marR="58323" marT="29162" marB="29162" anchor="ctr"/>
                </a:tc>
                <a:tc>
                  <a:txBody>
                    <a:bodyPr/>
                    <a:lstStyle/>
                    <a:p>
                      <a:pPr>
                        <a:buNone/>
                      </a:pPr>
                      <a:r>
                        <a:rPr lang="en-IN" sz="1600"/>
                        <a:t>1 byte</a:t>
                      </a:r>
                    </a:p>
                  </a:txBody>
                  <a:tcPr marL="58323" marR="58323" marT="29162" marB="29162" anchor="ctr"/>
                </a:tc>
                <a:tc>
                  <a:txBody>
                    <a:bodyPr/>
                    <a:lstStyle/>
                    <a:p>
                      <a:pPr>
                        <a:buNone/>
                      </a:pPr>
                      <a:r>
                        <a:rPr lang="en-IN" sz="1600"/>
                        <a:t>0</a:t>
                      </a:r>
                    </a:p>
                  </a:txBody>
                  <a:tcPr marL="58323" marR="58323" marT="29162" marB="29162" anchor="ctr"/>
                </a:tc>
                <a:tc>
                  <a:txBody>
                    <a:bodyPr/>
                    <a:lstStyle/>
                    <a:p>
                      <a:pPr>
                        <a:buNone/>
                      </a:pPr>
                      <a:r>
                        <a:rPr lang="en-US" sz="1600"/>
                        <a:t>Small integers (-128 to 127)</a:t>
                      </a:r>
                    </a:p>
                  </a:txBody>
                  <a:tcPr marL="58323" marR="58323" marT="29162" marB="29162" anchor="ctr"/>
                </a:tc>
                <a:tc>
                  <a:txBody>
                    <a:bodyPr/>
                    <a:lstStyle/>
                    <a:p>
                      <a:pPr>
                        <a:buNone/>
                      </a:pPr>
                      <a:r>
                        <a:rPr lang="en-IN" sz="1600"/>
                        <a:t>%d</a:t>
                      </a:r>
                    </a:p>
                  </a:txBody>
                  <a:tcPr marL="58323" marR="58323" marT="29162" marB="29162" anchor="ctr"/>
                </a:tc>
                <a:extLst>
                  <a:ext uri="{0D108BD9-81ED-4DB2-BD59-A6C34878D82A}">
                    <a16:rowId xmlns:a16="http://schemas.microsoft.com/office/drawing/2014/main" val="1208637181"/>
                  </a:ext>
                </a:extLst>
              </a:tr>
              <a:tr h="675953">
                <a:tc>
                  <a:txBody>
                    <a:bodyPr/>
                    <a:lstStyle/>
                    <a:p>
                      <a:pPr>
                        <a:buNone/>
                      </a:pPr>
                      <a:r>
                        <a:rPr lang="en-IN" sz="1600"/>
                        <a:t>short</a:t>
                      </a:r>
                    </a:p>
                  </a:txBody>
                  <a:tcPr marL="58323" marR="58323" marT="29162" marB="29162" anchor="ctr"/>
                </a:tc>
                <a:tc>
                  <a:txBody>
                    <a:bodyPr/>
                    <a:lstStyle/>
                    <a:p>
                      <a:pPr>
                        <a:buNone/>
                      </a:pPr>
                      <a:r>
                        <a:rPr lang="en-IN" sz="1600"/>
                        <a:t>2 bytes</a:t>
                      </a:r>
                    </a:p>
                  </a:txBody>
                  <a:tcPr marL="58323" marR="58323" marT="29162" marB="29162" anchor="ctr"/>
                </a:tc>
                <a:tc>
                  <a:txBody>
                    <a:bodyPr/>
                    <a:lstStyle/>
                    <a:p>
                      <a:pPr>
                        <a:buNone/>
                      </a:pPr>
                      <a:r>
                        <a:rPr lang="en-IN" sz="1600"/>
                        <a:t>0</a:t>
                      </a:r>
                    </a:p>
                  </a:txBody>
                  <a:tcPr marL="58323" marR="58323" marT="29162" marB="29162" anchor="ctr"/>
                </a:tc>
                <a:tc>
                  <a:txBody>
                    <a:bodyPr/>
                    <a:lstStyle/>
                    <a:p>
                      <a:pPr>
                        <a:buNone/>
                      </a:pPr>
                      <a:r>
                        <a:rPr lang="en-IN" sz="1600"/>
                        <a:t>Medium integers (-32,768 to 32,767)</a:t>
                      </a:r>
                    </a:p>
                  </a:txBody>
                  <a:tcPr marL="58323" marR="58323" marT="29162" marB="29162" anchor="ctr"/>
                </a:tc>
                <a:tc>
                  <a:txBody>
                    <a:bodyPr/>
                    <a:lstStyle/>
                    <a:p>
                      <a:pPr>
                        <a:buNone/>
                      </a:pPr>
                      <a:r>
                        <a:rPr lang="en-IN" sz="1600" dirty="0"/>
                        <a:t>%d</a:t>
                      </a:r>
                    </a:p>
                  </a:txBody>
                  <a:tcPr marL="58323" marR="58323" marT="29162" marB="29162" anchor="ctr"/>
                </a:tc>
                <a:extLst>
                  <a:ext uri="{0D108BD9-81ED-4DB2-BD59-A6C34878D82A}">
                    <a16:rowId xmlns:a16="http://schemas.microsoft.com/office/drawing/2014/main" val="359077180"/>
                  </a:ext>
                </a:extLst>
              </a:tr>
              <a:tr h="473167">
                <a:tc>
                  <a:txBody>
                    <a:bodyPr/>
                    <a:lstStyle/>
                    <a:p>
                      <a:pPr>
                        <a:buNone/>
                      </a:pPr>
                      <a:r>
                        <a:rPr lang="en-IN" sz="1600"/>
                        <a:t>int</a:t>
                      </a:r>
                    </a:p>
                  </a:txBody>
                  <a:tcPr marL="58323" marR="58323" marT="29162" marB="29162" anchor="ctr"/>
                </a:tc>
                <a:tc>
                  <a:txBody>
                    <a:bodyPr/>
                    <a:lstStyle/>
                    <a:p>
                      <a:pPr>
                        <a:buNone/>
                      </a:pPr>
                      <a:r>
                        <a:rPr lang="en-IN" sz="1600"/>
                        <a:t>4 bytes</a:t>
                      </a:r>
                    </a:p>
                  </a:txBody>
                  <a:tcPr marL="58323" marR="58323" marT="29162" marB="29162" anchor="ctr"/>
                </a:tc>
                <a:tc>
                  <a:txBody>
                    <a:bodyPr/>
                    <a:lstStyle/>
                    <a:p>
                      <a:pPr>
                        <a:buNone/>
                      </a:pPr>
                      <a:r>
                        <a:rPr lang="en-IN" sz="1600"/>
                        <a:t>0</a:t>
                      </a:r>
                    </a:p>
                  </a:txBody>
                  <a:tcPr marL="58323" marR="58323" marT="29162" marB="29162" anchor="ctr"/>
                </a:tc>
                <a:tc>
                  <a:txBody>
                    <a:bodyPr/>
                    <a:lstStyle/>
                    <a:p>
                      <a:pPr>
                        <a:buNone/>
                      </a:pPr>
                      <a:r>
                        <a:rPr lang="en-US" sz="1600"/>
                        <a:t>Standard integers (-2³¹ to 2³¹-1)</a:t>
                      </a:r>
                    </a:p>
                  </a:txBody>
                  <a:tcPr marL="58323" marR="58323" marT="29162" marB="29162" anchor="ctr"/>
                </a:tc>
                <a:tc>
                  <a:txBody>
                    <a:bodyPr/>
                    <a:lstStyle/>
                    <a:p>
                      <a:pPr>
                        <a:buNone/>
                      </a:pPr>
                      <a:r>
                        <a:rPr lang="en-IN" sz="1600" dirty="0"/>
                        <a:t>%d</a:t>
                      </a:r>
                    </a:p>
                  </a:txBody>
                  <a:tcPr marL="58323" marR="58323" marT="29162" marB="29162" anchor="ctr"/>
                </a:tc>
                <a:extLst>
                  <a:ext uri="{0D108BD9-81ED-4DB2-BD59-A6C34878D82A}">
                    <a16:rowId xmlns:a16="http://schemas.microsoft.com/office/drawing/2014/main" val="1126038233"/>
                  </a:ext>
                </a:extLst>
              </a:tr>
              <a:tr h="473167">
                <a:tc>
                  <a:txBody>
                    <a:bodyPr/>
                    <a:lstStyle/>
                    <a:p>
                      <a:pPr>
                        <a:buNone/>
                      </a:pPr>
                      <a:r>
                        <a:rPr lang="en-IN" sz="1600"/>
                        <a:t>long</a:t>
                      </a:r>
                    </a:p>
                  </a:txBody>
                  <a:tcPr marL="58323" marR="58323" marT="29162" marB="29162" anchor="ctr"/>
                </a:tc>
                <a:tc>
                  <a:txBody>
                    <a:bodyPr/>
                    <a:lstStyle/>
                    <a:p>
                      <a:pPr>
                        <a:buNone/>
                      </a:pPr>
                      <a:r>
                        <a:rPr lang="en-IN" sz="1600"/>
                        <a:t>8 bytes</a:t>
                      </a:r>
                    </a:p>
                  </a:txBody>
                  <a:tcPr marL="58323" marR="58323" marT="29162" marB="29162" anchor="ctr"/>
                </a:tc>
                <a:tc>
                  <a:txBody>
                    <a:bodyPr/>
                    <a:lstStyle/>
                    <a:p>
                      <a:pPr>
                        <a:buNone/>
                      </a:pPr>
                      <a:r>
                        <a:rPr lang="en-IN" sz="1600"/>
                        <a:t>0L</a:t>
                      </a:r>
                    </a:p>
                  </a:txBody>
                  <a:tcPr marL="58323" marR="58323" marT="29162" marB="29162" anchor="ctr"/>
                </a:tc>
                <a:tc>
                  <a:txBody>
                    <a:bodyPr/>
                    <a:lstStyle/>
                    <a:p>
                      <a:pPr>
                        <a:buNone/>
                      </a:pPr>
                      <a:r>
                        <a:rPr lang="en-US" sz="1600"/>
                        <a:t>Large integers (-2⁶³ to 2⁶³-1)</a:t>
                      </a:r>
                    </a:p>
                  </a:txBody>
                  <a:tcPr marL="58323" marR="58323" marT="29162" marB="29162" anchor="ctr"/>
                </a:tc>
                <a:tc>
                  <a:txBody>
                    <a:bodyPr/>
                    <a:lstStyle/>
                    <a:p>
                      <a:pPr>
                        <a:buNone/>
                      </a:pPr>
                      <a:r>
                        <a:rPr lang="en-IN" sz="1600"/>
                        <a:t>%d or %ld</a:t>
                      </a:r>
                    </a:p>
                  </a:txBody>
                  <a:tcPr marL="58323" marR="58323" marT="29162" marB="29162" anchor="ctr"/>
                </a:tc>
                <a:extLst>
                  <a:ext uri="{0D108BD9-81ED-4DB2-BD59-A6C34878D82A}">
                    <a16:rowId xmlns:a16="http://schemas.microsoft.com/office/drawing/2014/main" val="1386140677"/>
                  </a:ext>
                </a:extLst>
              </a:tr>
              <a:tr h="473167">
                <a:tc>
                  <a:txBody>
                    <a:bodyPr/>
                    <a:lstStyle/>
                    <a:p>
                      <a:pPr>
                        <a:buNone/>
                      </a:pPr>
                      <a:r>
                        <a:rPr lang="en-IN" sz="1600"/>
                        <a:t>float</a:t>
                      </a:r>
                    </a:p>
                  </a:txBody>
                  <a:tcPr marL="58323" marR="58323" marT="29162" marB="29162" anchor="ctr"/>
                </a:tc>
                <a:tc>
                  <a:txBody>
                    <a:bodyPr/>
                    <a:lstStyle/>
                    <a:p>
                      <a:pPr>
                        <a:buNone/>
                      </a:pPr>
                      <a:r>
                        <a:rPr lang="en-IN" sz="1600"/>
                        <a:t>4 bytes</a:t>
                      </a:r>
                    </a:p>
                  </a:txBody>
                  <a:tcPr marL="58323" marR="58323" marT="29162" marB="29162" anchor="ctr"/>
                </a:tc>
                <a:tc>
                  <a:txBody>
                    <a:bodyPr/>
                    <a:lstStyle/>
                    <a:p>
                      <a:pPr>
                        <a:buNone/>
                      </a:pPr>
                      <a:r>
                        <a:rPr lang="en-IN" sz="1600"/>
                        <a:t>0.0f</a:t>
                      </a:r>
                    </a:p>
                  </a:txBody>
                  <a:tcPr marL="58323" marR="58323" marT="29162" marB="29162" anchor="ctr"/>
                </a:tc>
                <a:tc>
                  <a:txBody>
                    <a:bodyPr/>
                    <a:lstStyle/>
                    <a:p>
                      <a:pPr>
                        <a:buNone/>
                      </a:pPr>
                      <a:r>
                        <a:rPr lang="en-IN" sz="1600"/>
                        <a:t>Decimal numbers (single precision)</a:t>
                      </a:r>
                    </a:p>
                  </a:txBody>
                  <a:tcPr marL="58323" marR="58323" marT="29162" marB="29162" anchor="ctr"/>
                </a:tc>
                <a:tc>
                  <a:txBody>
                    <a:bodyPr/>
                    <a:lstStyle/>
                    <a:p>
                      <a:pPr>
                        <a:buNone/>
                      </a:pPr>
                      <a:r>
                        <a:rPr lang="en-IN" sz="1600"/>
                        <a:t>%f</a:t>
                      </a:r>
                    </a:p>
                  </a:txBody>
                  <a:tcPr marL="58323" marR="58323" marT="29162" marB="29162" anchor="ctr"/>
                </a:tc>
                <a:extLst>
                  <a:ext uri="{0D108BD9-81ED-4DB2-BD59-A6C34878D82A}">
                    <a16:rowId xmlns:a16="http://schemas.microsoft.com/office/drawing/2014/main" val="412630626"/>
                  </a:ext>
                </a:extLst>
              </a:tr>
              <a:tr h="675953">
                <a:tc>
                  <a:txBody>
                    <a:bodyPr/>
                    <a:lstStyle/>
                    <a:p>
                      <a:pPr>
                        <a:buNone/>
                      </a:pPr>
                      <a:r>
                        <a:rPr lang="en-IN" sz="1600"/>
                        <a:t>double</a:t>
                      </a:r>
                    </a:p>
                  </a:txBody>
                  <a:tcPr marL="58323" marR="58323" marT="29162" marB="29162" anchor="ctr"/>
                </a:tc>
                <a:tc>
                  <a:txBody>
                    <a:bodyPr/>
                    <a:lstStyle/>
                    <a:p>
                      <a:pPr>
                        <a:buNone/>
                      </a:pPr>
                      <a:r>
                        <a:rPr lang="en-IN" sz="1600"/>
                        <a:t>8 bytes</a:t>
                      </a:r>
                    </a:p>
                  </a:txBody>
                  <a:tcPr marL="58323" marR="58323" marT="29162" marB="29162" anchor="ctr"/>
                </a:tc>
                <a:tc>
                  <a:txBody>
                    <a:bodyPr/>
                    <a:lstStyle/>
                    <a:p>
                      <a:pPr>
                        <a:buNone/>
                      </a:pPr>
                      <a:r>
                        <a:rPr lang="en-IN" sz="1600"/>
                        <a:t>0.0d</a:t>
                      </a:r>
                    </a:p>
                  </a:txBody>
                  <a:tcPr marL="58323" marR="58323" marT="29162" marB="29162" anchor="ctr"/>
                </a:tc>
                <a:tc>
                  <a:txBody>
                    <a:bodyPr/>
                    <a:lstStyle/>
                    <a:p>
                      <a:pPr>
                        <a:buNone/>
                      </a:pPr>
                      <a:r>
                        <a:rPr lang="en-IN" sz="1600"/>
                        <a:t>Decimal numbers (double precision)</a:t>
                      </a:r>
                    </a:p>
                  </a:txBody>
                  <a:tcPr marL="58323" marR="58323" marT="29162" marB="29162" anchor="ctr"/>
                </a:tc>
                <a:tc>
                  <a:txBody>
                    <a:bodyPr/>
                    <a:lstStyle/>
                    <a:p>
                      <a:pPr>
                        <a:buNone/>
                      </a:pPr>
                      <a:r>
                        <a:rPr lang="en-IN" sz="1600" dirty="0"/>
                        <a:t>%f</a:t>
                      </a:r>
                    </a:p>
                  </a:txBody>
                  <a:tcPr marL="58323" marR="58323" marT="29162" marB="29162" anchor="ctr"/>
                </a:tc>
                <a:extLst>
                  <a:ext uri="{0D108BD9-81ED-4DB2-BD59-A6C34878D82A}">
                    <a16:rowId xmlns:a16="http://schemas.microsoft.com/office/drawing/2014/main" val="2250712650"/>
                  </a:ext>
                </a:extLst>
              </a:tr>
              <a:tr h="473167">
                <a:tc>
                  <a:txBody>
                    <a:bodyPr/>
                    <a:lstStyle/>
                    <a:p>
                      <a:pPr>
                        <a:buNone/>
                      </a:pPr>
                      <a:r>
                        <a:rPr lang="en-IN" sz="1600"/>
                        <a:t>char</a:t>
                      </a:r>
                    </a:p>
                  </a:txBody>
                  <a:tcPr marL="58323" marR="58323" marT="29162" marB="29162" anchor="ctr"/>
                </a:tc>
                <a:tc>
                  <a:txBody>
                    <a:bodyPr/>
                    <a:lstStyle/>
                    <a:p>
                      <a:pPr>
                        <a:buNone/>
                      </a:pPr>
                      <a:r>
                        <a:rPr lang="en-IN" sz="1600"/>
                        <a:t>2 bytes</a:t>
                      </a:r>
                    </a:p>
                  </a:txBody>
                  <a:tcPr marL="58323" marR="58323" marT="29162" marB="29162" anchor="ctr"/>
                </a:tc>
                <a:tc>
                  <a:txBody>
                    <a:bodyPr/>
                    <a:lstStyle/>
                    <a:p>
                      <a:pPr>
                        <a:buNone/>
                      </a:pPr>
                      <a:r>
                        <a:rPr lang="en-IN" sz="1600"/>
                        <a:t>'\u0000'</a:t>
                      </a:r>
                    </a:p>
                  </a:txBody>
                  <a:tcPr marL="58323" marR="58323" marT="29162" marB="29162" anchor="ctr"/>
                </a:tc>
                <a:tc>
                  <a:txBody>
                    <a:bodyPr/>
                    <a:lstStyle/>
                    <a:p>
                      <a:pPr>
                        <a:buNone/>
                      </a:pPr>
                      <a:r>
                        <a:rPr lang="en-IN" sz="1600"/>
                        <a:t>Single Unicode character ('a', '1')</a:t>
                      </a:r>
                    </a:p>
                  </a:txBody>
                  <a:tcPr marL="58323" marR="58323" marT="29162" marB="29162" anchor="ctr"/>
                </a:tc>
                <a:tc>
                  <a:txBody>
                    <a:bodyPr/>
                    <a:lstStyle/>
                    <a:p>
                      <a:pPr>
                        <a:buNone/>
                      </a:pPr>
                      <a:r>
                        <a:rPr lang="en-IN" sz="1600" dirty="0"/>
                        <a:t>%c</a:t>
                      </a:r>
                    </a:p>
                  </a:txBody>
                  <a:tcPr marL="58323" marR="58323" marT="29162" marB="29162" anchor="ctr"/>
                </a:tc>
                <a:extLst>
                  <a:ext uri="{0D108BD9-81ED-4DB2-BD59-A6C34878D82A}">
                    <a16:rowId xmlns:a16="http://schemas.microsoft.com/office/drawing/2014/main" val="1584530282"/>
                  </a:ext>
                </a:extLst>
              </a:tr>
              <a:tr h="473167">
                <a:tc>
                  <a:txBody>
                    <a:bodyPr/>
                    <a:lstStyle/>
                    <a:p>
                      <a:pPr>
                        <a:buNone/>
                      </a:pPr>
                      <a:r>
                        <a:rPr lang="en-IN" sz="1600"/>
                        <a:t>boolean</a:t>
                      </a:r>
                    </a:p>
                  </a:txBody>
                  <a:tcPr marL="58323" marR="58323" marT="29162" marB="29162" anchor="ctr"/>
                </a:tc>
                <a:tc>
                  <a:txBody>
                    <a:bodyPr/>
                    <a:lstStyle/>
                    <a:p>
                      <a:pPr>
                        <a:buNone/>
                      </a:pPr>
                      <a:r>
                        <a:rPr lang="en-IN" sz="1600"/>
                        <a:t>1 bit</a:t>
                      </a:r>
                    </a:p>
                  </a:txBody>
                  <a:tcPr marL="58323" marR="58323" marT="29162" marB="29162" anchor="ctr"/>
                </a:tc>
                <a:tc>
                  <a:txBody>
                    <a:bodyPr/>
                    <a:lstStyle/>
                    <a:p>
                      <a:pPr>
                        <a:buNone/>
                      </a:pPr>
                      <a:r>
                        <a:rPr lang="en-IN" sz="1600"/>
                        <a:t>false</a:t>
                      </a:r>
                    </a:p>
                  </a:txBody>
                  <a:tcPr marL="58323" marR="58323" marT="29162" marB="29162" anchor="ctr"/>
                </a:tc>
                <a:tc>
                  <a:txBody>
                    <a:bodyPr/>
                    <a:lstStyle/>
                    <a:p>
                      <a:pPr>
                        <a:buNone/>
                      </a:pPr>
                      <a:r>
                        <a:rPr lang="en-IN" sz="1600"/>
                        <a:t>True or False (true/false)</a:t>
                      </a:r>
                    </a:p>
                  </a:txBody>
                  <a:tcPr marL="58323" marR="58323" marT="29162" marB="29162" anchor="ctr"/>
                </a:tc>
                <a:tc>
                  <a:txBody>
                    <a:bodyPr/>
                    <a:lstStyle/>
                    <a:p>
                      <a:pPr>
                        <a:buNone/>
                      </a:pPr>
                      <a:r>
                        <a:rPr lang="en-IN" sz="1600" dirty="0"/>
                        <a:t>%b</a:t>
                      </a:r>
                    </a:p>
                  </a:txBody>
                  <a:tcPr marL="58323" marR="58323" marT="29162" marB="29162" anchor="ctr"/>
                </a:tc>
                <a:extLst>
                  <a:ext uri="{0D108BD9-81ED-4DB2-BD59-A6C34878D82A}">
                    <a16:rowId xmlns:a16="http://schemas.microsoft.com/office/drawing/2014/main" val="875922721"/>
                  </a:ext>
                </a:extLst>
              </a:tr>
            </a:tbl>
          </a:graphicData>
        </a:graphic>
      </p:graphicFrame>
    </p:spTree>
    <p:extLst>
      <p:ext uri="{BB962C8B-B14F-4D97-AF65-F5344CB8AC3E}">
        <p14:creationId xmlns:p14="http://schemas.microsoft.com/office/powerpoint/2010/main" val="2109181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6948-981E-D317-73D9-BA3BED1BD412}"/>
              </a:ext>
            </a:extLst>
          </p:cNvPr>
          <p:cNvSpPr>
            <a:spLocks noGrp="1"/>
          </p:cNvSpPr>
          <p:nvPr>
            <p:ph type="title"/>
          </p:nvPr>
        </p:nvSpPr>
        <p:spPr>
          <a:xfrm>
            <a:off x="685800" y="764373"/>
            <a:ext cx="10820400" cy="1293028"/>
          </a:xfrm>
        </p:spPr>
        <p:txBody>
          <a:bodyPr/>
          <a:lstStyle/>
          <a:p>
            <a:pPr algn="ctr"/>
            <a:r>
              <a:rPr lang="en-IN" b="1" dirty="0"/>
              <a:t>IMPORTANT POINTS</a:t>
            </a:r>
          </a:p>
        </p:txBody>
      </p:sp>
      <p:sp>
        <p:nvSpPr>
          <p:cNvPr id="3" name="Content Placeholder 2">
            <a:extLst>
              <a:ext uri="{FF2B5EF4-FFF2-40B4-BE49-F238E27FC236}">
                <a16:creationId xmlns:a16="http://schemas.microsoft.com/office/drawing/2014/main" id="{624F4B7F-EF10-212A-06BC-F67DAEE733C3}"/>
              </a:ext>
            </a:extLst>
          </p:cNvPr>
          <p:cNvSpPr>
            <a:spLocks noGrp="1"/>
          </p:cNvSpPr>
          <p:nvPr>
            <p:ph idx="1"/>
          </p:nvPr>
        </p:nvSpPr>
        <p:spPr>
          <a:xfrm>
            <a:off x="685800" y="1710813"/>
            <a:ext cx="10820400" cy="5053781"/>
          </a:xfrm>
        </p:spPr>
        <p:txBody>
          <a:bodyPr>
            <a:normAutofit lnSpcReduction="10000"/>
          </a:bodyPr>
          <a:lstStyle/>
          <a:p>
            <a:pPr algn="just">
              <a:lnSpc>
                <a:spcPct val="150000"/>
              </a:lnSpc>
            </a:pPr>
            <a:r>
              <a:rPr lang="en-US" sz="1800" b="1" dirty="0"/>
              <a:t>Numeric and </a:t>
            </a:r>
            <a:r>
              <a:rPr lang="en-US" sz="1800" b="1" dirty="0" err="1"/>
              <a:t>boolean</a:t>
            </a:r>
            <a:r>
              <a:rPr lang="en-US" sz="1800" b="1" dirty="0"/>
              <a:t> </a:t>
            </a:r>
            <a:r>
              <a:rPr lang="en-US" sz="1800" dirty="0"/>
              <a:t>(true, false) values are </a:t>
            </a:r>
            <a:r>
              <a:rPr lang="en-US" sz="1800" b="1" dirty="0"/>
              <a:t>written without quotes</a:t>
            </a:r>
            <a:r>
              <a:rPr lang="en-US" sz="1800" dirty="0"/>
              <a:t>. E.g. int score = 85; </a:t>
            </a:r>
            <a:r>
              <a:rPr lang="en-US" sz="1800" dirty="0" err="1"/>
              <a:t>boolean</a:t>
            </a:r>
            <a:r>
              <a:rPr lang="en-US" sz="1800" dirty="0"/>
              <a:t> </a:t>
            </a:r>
            <a:r>
              <a:rPr lang="en-US" sz="1800" dirty="0" err="1"/>
              <a:t>isQualified</a:t>
            </a:r>
            <a:r>
              <a:rPr lang="en-US" sz="1800" dirty="0"/>
              <a:t> = true;</a:t>
            </a:r>
          </a:p>
          <a:p>
            <a:pPr algn="just">
              <a:lnSpc>
                <a:spcPct val="150000"/>
              </a:lnSpc>
            </a:pPr>
            <a:r>
              <a:rPr lang="en-US" sz="1800" dirty="0"/>
              <a:t>The </a:t>
            </a:r>
            <a:r>
              <a:rPr lang="en-US" sz="1800" b="1" dirty="0"/>
              <a:t>character</a:t>
            </a:r>
            <a:r>
              <a:rPr lang="en-US" sz="1800" dirty="0"/>
              <a:t> value must be written in </a:t>
            </a:r>
            <a:r>
              <a:rPr lang="en-US" sz="1800" b="1" dirty="0"/>
              <a:t>single quotes </a:t>
            </a:r>
            <a:r>
              <a:rPr lang="en-US" sz="1800" dirty="0"/>
              <a:t>while assigning it to a character variable. E.g. char gender = 'M';</a:t>
            </a:r>
          </a:p>
          <a:p>
            <a:pPr algn="just">
              <a:lnSpc>
                <a:spcPct val="150000"/>
              </a:lnSpc>
            </a:pPr>
            <a:r>
              <a:rPr lang="en-US" sz="1800" dirty="0"/>
              <a:t>A </a:t>
            </a:r>
            <a:r>
              <a:rPr lang="en-US" sz="1800" b="1" dirty="0"/>
              <a:t>long value </a:t>
            </a:r>
            <a:r>
              <a:rPr lang="en-US" sz="1800" dirty="0"/>
              <a:t>is assigned to the variable, </a:t>
            </a:r>
            <a:r>
              <a:rPr lang="en-US" sz="1800" b="1" dirty="0"/>
              <a:t>suffixed with L </a:t>
            </a:r>
            <a:r>
              <a:rPr lang="en-US" sz="1800" dirty="0"/>
              <a:t>(uppercase letter or lower case letter L can be used). E.g. long salary = 500000L; </a:t>
            </a:r>
          </a:p>
          <a:p>
            <a:pPr algn="just">
              <a:lnSpc>
                <a:spcPct val="150000"/>
              </a:lnSpc>
            </a:pPr>
            <a:r>
              <a:rPr lang="en-US" sz="1800" dirty="0"/>
              <a:t>A </a:t>
            </a:r>
            <a:r>
              <a:rPr lang="en-US" sz="1800" b="1" dirty="0"/>
              <a:t>float value </a:t>
            </a:r>
            <a:r>
              <a:rPr lang="en-US" sz="1800" dirty="0"/>
              <a:t>must be</a:t>
            </a:r>
            <a:r>
              <a:rPr lang="en-US" sz="1800" b="1" dirty="0"/>
              <a:t> suffixed with F or f </a:t>
            </a:r>
            <a:r>
              <a:rPr lang="en-US" sz="1800" dirty="0"/>
              <a:t>while assigning to the variable. E.g. float average = 78.6f;</a:t>
            </a:r>
          </a:p>
          <a:p>
            <a:pPr algn="just">
              <a:lnSpc>
                <a:spcPct val="150000"/>
              </a:lnSpc>
            </a:pPr>
            <a:r>
              <a:rPr lang="en-US" sz="1800" b="1" dirty="0"/>
              <a:t>Default values </a:t>
            </a:r>
            <a:r>
              <a:rPr lang="en-US" sz="1800" dirty="0"/>
              <a:t>are </a:t>
            </a:r>
            <a:r>
              <a:rPr lang="en-US" sz="1800" b="1" dirty="0"/>
              <a:t>not applicable to the variables declared inside a method</a:t>
            </a:r>
            <a:r>
              <a:rPr lang="en-US" sz="1800" dirty="0"/>
              <a:t>. The variables declared inside a method must be initialized with a value before printing their value or performing any operation on them. </a:t>
            </a:r>
          </a:p>
          <a:p>
            <a:endParaRPr lang="en-IN" sz="1800" dirty="0"/>
          </a:p>
        </p:txBody>
      </p:sp>
    </p:spTree>
    <p:extLst>
      <p:ext uri="{BB962C8B-B14F-4D97-AF65-F5344CB8AC3E}">
        <p14:creationId xmlns:p14="http://schemas.microsoft.com/office/powerpoint/2010/main" val="27874669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A2D5-7336-9083-05C6-B92DC0895585}"/>
              </a:ext>
            </a:extLst>
          </p:cNvPr>
          <p:cNvSpPr>
            <a:spLocks noGrp="1"/>
          </p:cNvSpPr>
          <p:nvPr>
            <p:ph type="title"/>
          </p:nvPr>
        </p:nvSpPr>
        <p:spPr>
          <a:xfrm>
            <a:off x="924232" y="764373"/>
            <a:ext cx="10581968"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740882F2-D6AB-45C0-8A77-9FED84B400ED}"/>
              </a:ext>
            </a:extLst>
          </p:cNvPr>
          <p:cNvSpPr>
            <a:spLocks noGrp="1"/>
          </p:cNvSpPr>
          <p:nvPr>
            <p:ph idx="1"/>
          </p:nvPr>
        </p:nvSpPr>
        <p:spPr/>
        <p:txBody>
          <a:bodyPr/>
          <a:lstStyle/>
          <a:p>
            <a:pPr marL="0" indent="0">
              <a:buNone/>
            </a:pPr>
            <a:r>
              <a:rPr lang="en-IN" dirty="0"/>
              <a:t>class Demo</a:t>
            </a:r>
          </a:p>
          <a:p>
            <a:pPr marL="0" indent="0">
              <a:buNone/>
            </a:pPr>
            <a:r>
              <a:rPr lang="en-IN" dirty="0"/>
              <a:t>{</a:t>
            </a:r>
          </a:p>
          <a:p>
            <a:pPr marL="0" indent="0">
              <a:buNone/>
            </a:pPr>
            <a:r>
              <a:rPr lang="en-IN" dirty="0"/>
              <a:t>	public static void main(String[] </a:t>
            </a:r>
            <a:r>
              <a:rPr lang="en-IN" dirty="0" err="1"/>
              <a:t>args</a:t>
            </a:r>
            <a:r>
              <a:rPr lang="en-IN" dirty="0"/>
              <a:t>)</a:t>
            </a:r>
          </a:p>
          <a:p>
            <a:pPr marL="0" indent="0">
              <a:buNone/>
            </a:pPr>
            <a:r>
              <a:rPr lang="en-IN" dirty="0"/>
              <a:t> 	{</a:t>
            </a:r>
          </a:p>
          <a:p>
            <a:pPr marL="0" indent="0">
              <a:buNone/>
            </a:pPr>
            <a:r>
              <a:rPr lang="en-IN" dirty="0"/>
              <a:t>		int quantity;</a:t>
            </a:r>
          </a:p>
          <a:p>
            <a:pPr marL="0" indent="0">
              <a:buNone/>
            </a:pPr>
            <a:r>
              <a:rPr lang="en-IN" dirty="0"/>
              <a:t>		float </a:t>
            </a:r>
            <a:r>
              <a:rPr lang="en-IN" dirty="0" err="1"/>
              <a:t>totalCost</a:t>
            </a:r>
            <a:r>
              <a:rPr lang="en-IN" dirty="0"/>
              <a:t> = 10 * quantity; </a:t>
            </a:r>
            <a:r>
              <a:rPr lang="en-IN" i="1" dirty="0"/>
              <a:t>// error on this line</a:t>
            </a:r>
            <a:endParaRPr lang="en-IN" dirty="0"/>
          </a:p>
          <a:p>
            <a:pPr marL="0" indent="0">
              <a:buNone/>
            </a:pPr>
            <a:r>
              <a:rPr lang="en-IN" dirty="0"/>
              <a:t>		</a:t>
            </a:r>
            <a:r>
              <a:rPr lang="en-IN" dirty="0" err="1"/>
              <a:t>System.out.println</a:t>
            </a:r>
            <a:r>
              <a:rPr lang="en-IN" dirty="0"/>
              <a:t>(</a:t>
            </a:r>
            <a:r>
              <a:rPr lang="en-IN" dirty="0" err="1"/>
              <a:t>totalCost</a:t>
            </a:r>
            <a:r>
              <a:rPr lang="en-IN" dirty="0"/>
              <a:t>);</a:t>
            </a:r>
          </a:p>
          <a:p>
            <a:pPr marL="0" indent="0">
              <a:buNone/>
            </a:pPr>
            <a:r>
              <a:rPr lang="en-IN" dirty="0"/>
              <a:t>	}</a:t>
            </a:r>
          </a:p>
          <a:p>
            <a:pPr marL="0" indent="0">
              <a:buNone/>
            </a:pPr>
            <a:r>
              <a:rPr lang="en-IN" dirty="0"/>
              <a:t>}</a:t>
            </a:r>
          </a:p>
          <a:p>
            <a:endParaRPr lang="en-IN" dirty="0"/>
          </a:p>
        </p:txBody>
      </p:sp>
    </p:spTree>
    <p:extLst>
      <p:ext uri="{BB962C8B-B14F-4D97-AF65-F5344CB8AC3E}">
        <p14:creationId xmlns:p14="http://schemas.microsoft.com/office/powerpoint/2010/main" val="4243442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4039C-A5FA-466A-0757-869BC74BA97E}"/>
              </a:ext>
            </a:extLst>
          </p:cNvPr>
          <p:cNvSpPr>
            <a:spLocks noGrp="1"/>
          </p:cNvSpPr>
          <p:nvPr>
            <p:ph type="title"/>
          </p:nvPr>
        </p:nvSpPr>
        <p:spPr>
          <a:xfrm>
            <a:off x="685800" y="764373"/>
            <a:ext cx="10820400" cy="1293028"/>
          </a:xfrm>
        </p:spPr>
        <p:txBody>
          <a:bodyPr/>
          <a:lstStyle/>
          <a:p>
            <a:pPr algn="ctr"/>
            <a:r>
              <a:rPr lang="en-IN" b="1" dirty="0"/>
              <a:t>CODING STANDARDS</a:t>
            </a:r>
          </a:p>
        </p:txBody>
      </p:sp>
      <p:sp>
        <p:nvSpPr>
          <p:cNvPr id="3" name="Content Placeholder 2">
            <a:extLst>
              <a:ext uri="{FF2B5EF4-FFF2-40B4-BE49-F238E27FC236}">
                <a16:creationId xmlns:a16="http://schemas.microsoft.com/office/drawing/2014/main" id="{D3DDE901-A4BC-1946-BC31-0BB0419620F7}"/>
              </a:ext>
            </a:extLst>
          </p:cNvPr>
          <p:cNvSpPr>
            <a:spLocks noGrp="1"/>
          </p:cNvSpPr>
          <p:nvPr>
            <p:ph idx="1"/>
          </p:nvPr>
        </p:nvSpPr>
        <p:spPr>
          <a:xfrm>
            <a:off x="685800" y="2194560"/>
            <a:ext cx="10820400" cy="4530705"/>
          </a:xfrm>
        </p:spPr>
        <p:txBody>
          <a:bodyPr>
            <a:normAutofit fontScale="92500" lnSpcReduction="20000"/>
          </a:bodyPr>
          <a:lstStyle/>
          <a:p>
            <a:pPr>
              <a:lnSpc>
                <a:spcPct val="150000"/>
              </a:lnSpc>
            </a:pPr>
            <a:r>
              <a:rPr lang="en-US" dirty="0"/>
              <a:t>In Java, variable names should be nouns starting with lowercase letter. If it contains multiple words, then every inner word must start with capital letter. This type of casing is called camel casing.</a:t>
            </a:r>
          </a:p>
          <a:p>
            <a:pPr>
              <a:lnSpc>
                <a:spcPct val="150000"/>
              </a:lnSpc>
            </a:pPr>
            <a:r>
              <a:rPr lang="en-US" dirty="0"/>
              <a:t>Some examples of variables are given below:</a:t>
            </a:r>
          </a:p>
          <a:p>
            <a:pPr>
              <a:lnSpc>
                <a:spcPct val="150000"/>
              </a:lnSpc>
            </a:pPr>
            <a:r>
              <a:rPr lang="en-US" dirty="0" err="1"/>
              <a:t>mobileNumber</a:t>
            </a:r>
            <a:endParaRPr lang="en-US" dirty="0"/>
          </a:p>
          <a:p>
            <a:pPr>
              <a:lnSpc>
                <a:spcPct val="150000"/>
              </a:lnSpc>
            </a:pPr>
            <a:r>
              <a:rPr lang="en-US" dirty="0"/>
              <a:t>name</a:t>
            </a:r>
          </a:p>
          <a:p>
            <a:pPr>
              <a:lnSpc>
                <a:spcPct val="150000"/>
              </a:lnSpc>
            </a:pPr>
            <a:r>
              <a:rPr lang="en-US" dirty="0" err="1"/>
              <a:t>unitPrice</a:t>
            </a:r>
            <a:endParaRPr lang="en-US" dirty="0"/>
          </a:p>
          <a:p>
            <a:pPr>
              <a:lnSpc>
                <a:spcPct val="150000"/>
              </a:lnSpc>
            </a:pPr>
            <a:r>
              <a:rPr lang="en-US" dirty="0" err="1"/>
              <a:t>paymentMode</a:t>
            </a:r>
            <a:endParaRPr lang="en-US" dirty="0"/>
          </a:p>
          <a:p>
            <a:pPr>
              <a:lnSpc>
                <a:spcPct val="150000"/>
              </a:lnSpc>
            </a:pPr>
            <a:r>
              <a:rPr lang="en-US" dirty="0"/>
              <a:t>age</a:t>
            </a:r>
          </a:p>
          <a:p>
            <a:pPr>
              <a:lnSpc>
                <a:spcPct val="150000"/>
              </a:lnSpc>
            </a:pPr>
            <a:endParaRPr lang="en-IN" dirty="0"/>
          </a:p>
        </p:txBody>
      </p:sp>
    </p:spTree>
    <p:extLst>
      <p:ext uri="{BB962C8B-B14F-4D97-AF65-F5344CB8AC3E}">
        <p14:creationId xmlns:p14="http://schemas.microsoft.com/office/powerpoint/2010/main" val="1174000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1E55-B3E6-E373-CBEE-6788D598C598}"/>
              </a:ext>
            </a:extLst>
          </p:cNvPr>
          <p:cNvSpPr>
            <a:spLocks noGrp="1"/>
          </p:cNvSpPr>
          <p:nvPr>
            <p:ph type="title"/>
          </p:nvPr>
        </p:nvSpPr>
        <p:spPr>
          <a:xfrm>
            <a:off x="924233" y="764373"/>
            <a:ext cx="10581968" cy="1293028"/>
          </a:xfrm>
        </p:spPr>
        <p:txBody>
          <a:bodyPr/>
          <a:lstStyle/>
          <a:p>
            <a:pPr algn="ctr"/>
            <a:r>
              <a:rPr lang="en-IN" b="1" dirty="0"/>
              <a:t>CODING STANDARDS</a:t>
            </a:r>
            <a:endParaRPr lang="en-IN" dirty="0"/>
          </a:p>
        </p:txBody>
      </p:sp>
      <p:sp>
        <p:nvSpPr>
          <p:cNvPr id="3" name="Content Placeholder 2">
            <a:extLst>
              <a:ext uri="{FF2B5EF4-FFF2-40B4-BE49-F238E27FC236}">
                <a16:creationId xmlns:a16="http://schemas.microsoft.com/office/drawing/2014/main" id="{66F2934F-0B19-EF3B-C64B-FB114BB8AA65}"/>
              </a:ext>
            </a:extLst>
          </p:cNvPr>
          <p:cNvSpPr>
            <a:spLocks noGrp="1"/>
          </p:cNvSpPr>
          <p:nvPr>
            <p:ph idx="1"/>
          </p:nvPr>
        </p:nvSpPr>
        <p:spPr/>
        <p:txBody>
          <a:bodyPr/>
          <a:lstStyle/>
          <a:p>
            <a:r>
              <a:rPr lang="en-US" dirty="0"/>
              <a:t>Comments are those statements which are not executed by the compiler. Comments can be used to provide information about a variables or statement.</a:t>
            </a:r>
          </a:p>
          <a:p>
            <a:r>
              <a:rPr lang="en-US" dirty="0"/>
              <a:t>There are two types of comments in Java:</a:t>
            </a:r>
          </a:p>
          <a:p>
            <a:r>
              <a:rPr lang="en-US" b="1" dirty="0"/>
              <a:t>Single line comment</a:t>
            </a:r>
            <a:endParaRPr lang="en-US" dirty="0"/>
          </a:p>
          <a:p>
            <a:r>
              <a:rPr lang="en-US" dirty="0"/>
              <a:t>It is used to comment only one line</a:t>
            </a:r>
          </a:p>
          <a:p>
            <a:endParaRPr lang="en-IN" dirty="0"/>
          </a:p>
        </p:txBody>
      </p:sp>
      <p:sp>
        <p:nvSpPr>
          <p:cNvPr id="7" name="Rectangle: Rounded Corners 6">
            <a:extLst>
              <a:ext uri="{FF2B5EF4-FFF2-40B4-BE49-F238E27FC236}">
                <a16:creationId xmlns:a16="http://schemas.microsoft.com/office/drawing/2014/main" id="{91871C2C-2546-95C2-B1AF-B1E9084EAFF2}"/>
              </a:ext>
            </a:extLst>
          </p:cNvPr>
          <p:cNvSpPr/>
          <p:nvPr/>
        </p:nvSpPr>
        <p:spPr>
          <a:xfrm>
            <a:off x="3864077" y="4837471"/>
            <a:ext cx="3795252" cy="8357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i="1" dirty="0"/>
              <a:t>//This is a single line comment</a:t>
            </a:r>
            <a:endParaRPr lang="en-IN" b="1" dirty="0"/>
          </a:p>
        </p:txBody>
      </p:sp>
    </p:spTree>
    <p:extLst>
      <p:ext uri="{BB962C8B-B14F-4D97-AF65-F5344CB8AC3E}">
        <p14:creationId xmlns:p14="http://schemas.microsoft.com/office/powerpoint/2010/main" val="26637833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2C5E-4455-3FFF-1A7E-D2768AD1788A}"/>
              </a:ext>
            </a:extLst>
          </p:cNvPr>
          <p:cNvSpPr>
            <a:spLocks noGrp="1"/>
          </p:cNvSpPr>
          <p:nvPr>
            <p:ph type="title"/>
          </p:nvPr>
        </p:nvSpPr>
        <p:spPr>
          <a:xfrm>
            <a:off x="943897" y="764373"/>
            <a:ext cx="10562303" cy="1293028"/>
          </a:xfrm>
        </p:spPr>
        <p:txBody>
          <a:bodyPr/>
          <a:lstStyle/>
          <a:p>
            <a:pPr algn="ctr"/>
            <a:r>
              <a:rPr lang="en-IN" b="1" dirty="0"/>
              <a:t>CODING STANDARDS</a:t>
            </a:r>
            <a:endParaRPr lang="en-IN" dirty="0"/>
          </a:p>
        </p:txBody>
      </p:sp>
      <p:sp>
        <p:nvSpPr>
          <p:cNvPr id="3" name="Content Placeholder 2">
            <a:extLst>
              <a:ext uri="{FF2B5EF4-FFF2-40B4-BE49-F238E27FC236}">
                <a16:creationId xmlns:a16="http://schemas.microsoft.com/office/drawing/2014/main" id="{664B3CE7-845B-1A8C-AEFA-A24C10CA9187}"/>
              </a:ext>
            </a:extLst>
          </p:cNvPr>
          <p:cNvSpPr>
            <a:spLocks noGrp="1"/>
          </p:cNvSpPr>
          <p:nvPr>
            <p:ph idx="1"/>
          </p:nvPr>
        </p:nvSpPr>
        <p:spPr/>
        <p:txBody>
          <a:bodyPr/>
          <a:lstStyle/>
          <a:p>
            <a:r>
              <a:rPr lang="en-US" b="1" dirty="0"/>
              <a:t>Multi-line comment</a:t>
            </a:r>
            <a:endParaRPr lang="en-US" dirty="0"/>
          </a:p>
          <a:p>
            <a:r>
              <a:rPr lang="en-US" dirty="0"/>
              <a:t>It is used to comment multiple lines of code</a:t>
            </a:r>
          </a:p>
          <a:p>
            <a:endParaRPr lang="en-IN" dirty="0"/>
          </a:p>
        </p:txBody>
      </p:sp>
      <p:sp>
        <p:nvSpPr>
          <p:cNvPr id="4" name="Rectangle: Rounded Corners 3">
            <a:extLst>
              <a:ext uri="{FF2B5EF4-FFF2-40B4-BE49-F238E27FC236}">
                <a16:creationId xmlns:a16="http://schemas.microsoft.com/office/drawing/2014/main" id="{36A09D6F-99F4-F1B4-AD50-20FA631DA35D}"/>
              </a:ext>
            </a:extLst>
          </p:cNvPr>
          <p:cNvSpPr/>
          <p:nvPr/>
        </p:nvSpPr>
        <p:spPr>
          <a:xfrm>
            <a:off x="2212258" y="3097160"/>
            <a:ext cx="6558116" cy="376083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50000"/>
              </a:lnSpc>
            </a:pPr>
            <a:r>
              <a:rPr lang="en-US" sz="2000" b="1" dirty="0"/>
              <a:t>public static void main(String </a:t>
            </a:r>
            <a:r>
              <a:rPr lang="en-US" sz="2000" b="1" dirty="0" err="1"/>
              <a:t>args</a:t>
            </a:r>
            <a:r>
              <a:rPr lang="en-US" sz="2000" b="1" dirty="0"/>
              <a:t>[]) {</a:t>
            </a:r>
          </a:p>
          <a:p>
            <a:pPr>
              <a:lnSpc>
                <a:spcPct val="150000"/>
              </a:lnSpc>
            </a:pPr>
            <a:r>
              <a:rPr lang="en-US" sz="2000" b="1" i="1" dirty="0"/>
              <a:t>/*</a:t>
            </a:r>
            <a:endParaRPr lang="en-US" sz="2000" b="1" dirty="0"/>
          </a:p>
          <a:p>
            <a:pPr>
              <a:lnSpc>
                <a:spcPct val="150000"/>
              </a:lnSpc>
            </a:pPr>
            <a:r>
              <a:rPr lang="en-US" sz="2000" b="1" i="1" dirty="0"/>
              <a:t>Given below is a variable age </a:t>
            </a:r>
            <a:endParaRPr lang="en-US" sz="2000" b="1" dirty="0"/>
          </a:p>
          <a:p>
            <a:pPr>
              <a:lnSpc>
                <a:spcPct val="150000"/>
              </a:lnSpc>
            </a:pPr>
            <a:r>
              <a:rPr lang="en-US" sz="2000" b="1" i="1" dirty="0"/>
              <a:t>and a print statement to print age</a:t>
            </a:r>
            <a:endParaRPr lang="en-US" sz="2000" b="1" dirty="0"/>
          </a:p>
          <a:p>
            <a:pPr>
              <a:lnSpc>
                <a:spcPct val="150000"/>
              </a:lnSpc>
            </a:pPr>
            <a:r>
              <a:rPr lang="en-US" sz="2000" b="1" i="1" dirty="0"/>
              <a:t>*/</a:t>
            </a:r>
            <a:endParaRPr lang="en-US" sz="2000" b="1" dirty="0"/>
          </a:p>
          <a:p>
            <a:pPr>
              <a:lnSpc>
                <a:spcPct val="150000"/>
              </a:lnSpc>
            </a:pPr>
            <a:r>
              <a:rPr lang="en-US" sz="2000" b="1" dirty="0"/>
              <a:t>int age = 25;</a:t>
            </a:r>
          </a:p>
          <a:p>
            <a:pPr>
              <a:lnSpc>
                <a:spcPct val="150000"/>
              </a:lnSpc>
            </a:pPr>
            <a:r>
              <a:rPr lang="en-US" sz="2000" b="1" dirty="0" err="1"/>
              <a:t>System.out.println</a:t>
            </a:r>
            <a:r>
              <a:rPr lang="en-US" sz="2000" b="1" dirty="0"/>
              <a:t>(age);</a:t>
            </a:r>
          </a:p>
          <a:p>
            <a:pPr>
              <a:lnSpc>
                <a:spcPct val="150000"/>
              </a:lnSpc>
            </a:pPr>
            <a:r>
              <a:rPr lang="en-US" sz="2000" b="1" dirty="0"/>
              <a:t>}</a:t>
            </a:r>
          </a:p>
        </p:txBody>
      </p:sp>
    </p:spTree>
    <p:extLst>
      <p:ext uri="{BB962C8B-B14F-4D97-AF65-F5344CB8AC3E}">
        <p14:creationId xmlns:p14="http://schemas.microsoft.com/office/powerpoint/2010/main" val="2453438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4C3FC-4AC3-3AEB-8D1F-55E5152EF38A}"/>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39B6795-A143-9786-F729-2AFCE9F96E90}"/>
              </a:ext>
            </a:extLst>
          </p:cNvPr>
          <p:cNvSpPr>
            <a:spLocks noGrp="1"/>
          </p:cNvSpPr>
          <p:nvPr>
            <p:ph idx="1"/>
          </p:nvPr>
        </p:nvSpPr>
        <p:spPr/>
        <p:txBody>
          <a:bodyPr>
            <a:normAutofit fontScale="92500"/>
          </a:bodyPr>
          <a:lstStyle/>
          <a:p>
            <a:pPr fontAlgn="base">
              <a:lnSpc>
                <a:spcPct val="200000"/>
              </a:lnSpc>
            </a:pPr>
            <a:r>
              <a:rPr lang="en-US" dirty="0"/>
              <a:t>An </a:t>
            </a:r>
            <a:r>
              <a:rPr lang="en-US" b="1" dirty="0"/>
              <a:t>operator</a:t>
            </a:r>
            <a:r>
              <a:rPr lang="en-US" dirty="0"/>
              <a:t> in Java is a symbol that is used to perform specific operations.</a:t>
            </a:r>
          </a:p>
          <a:p>
            <a:pPr fontAlgn="base">
              <a:lnSpc>
                <a:spcPct val="200000"/>
              </a:lnSpc>
            </a:pPr>
            <a:r>
              <a:rPr lang="en-US" dirty="0"/>
              <a:t> Operators are the constructs that can manipulate the values of the operands. </a:t>
            </a:r>
          </a:p>
          <a:p>
            <a:pPr fontAlgn="base">
              <a:lnSpc>
                <a:spcPct val="200000"/>
              </a:lnSpc>
            </a:pPr>
            <a:r>
              <a:rPr lang="en-US" dirty="0"/>
              <a:t>Consider the expression </a:t>
            </a:r>
            <a:r>
              <a:rPr lang="en-US" b="1" dirty="0"/>
              <a:t>2 + 3 = 5</a:t>
            </a:r>
            <a:r>
              <a:rPr lang="en-US" dirty="0"/>
              <a:t>, here </a:t>
            </a:r>
            <a:r>
              <a:rPr lang="en-US" b="1" dirty="0"/>
              <a:t>2</a:t>
            </a:r>
            <a:r>
              <a:rPr lang="en-US" dirty="0"/>
              <a:t> and </a:t>
            </a:r>
            <a:r>
              <a:rPr lang="en-US" b="1" dirty="0"/>
              <a:t>3</a:t>
            </a:r>
            <a:r>
              <a:rPr lang="en-US" dirty="0"/>
              <a:t> are </a:t>
            </a:r>
            <a:r>
              <a:rPr lang="en-US" b="1" dirty="0"/>
              <a:t>operands</a:t>
            </a:r>
            <a:r>
              <a:rPr lang="en-US" dirty="0"/>
              <a:t> and </a:t>
            </a:r>
            <a:r>
              <a:rPr lang="en-US" b="1" dirty="0"/>
              <a:t>+</a:t>
            </a:r>
            <a:r>
              <a:rPr lang="en-US" dirty="0"/>
              <a:t> is called </a:t>
            </a:r>
            <a:r>
              <a:rPr lang="en-US" b="1" dirty="0"/>
              <a:t>operator</a:t>
            </a:r>
            <a:r>
              <a:rPr lang="en-US" dirty="0"/>
              <a:t>. </a:t>
            </a:r>
          </a:p>
          <a:p>
            <a:pPr marL="0" indent="0">
              <a:buNone/>
            </a:pPr>
            <a:br>
              <a:rPr lang="en-US" dirty="0"/>
            </a:br>
            <a:endParaRPr lang="en-IN" dirty="0"/>
          </a:p>
        </p:txBody>
      </p:sp>
      <p:sp>
        <p:nvSpPr>
          <p:cNvPr id="7" name="Title 6">
            <a:extLst>
              <a:ext uri="{FF2B5EF4-FFF2-40B4-BE49-F238E27FC236}">
                <a16:creationId xmlns:a16="http://schemas.microsoft.com/office/drawing/2014/main" id="{1C752A01-E16E-6B92-C466-FAC9787885A7}"/>
              </a:ext>
            </a:extLst>
          </p:cNvPr>
          <p:cNvSpPr>
            <a:spLocks noGrp="1"/>
          </p:cNvSpPr>
          <p:nvPr>
            <p:ph type="title"/>
          </p:nvPr>
        </p:nvSpPr>
        <p:spPr>
          <a:xfrm>
            <a:off x="953729" y="764373"/>
            <a:ext cx="10552471" cy="1293028"/>
          </a:xfrm>
        </p:spPr>
        <p:txBody>
          <a:bodyPr/>
          <a:lstStyle/>
          <a:p>
            <a:pPr algn="ctr"/>
            <a:r>
              <a:rPr lang="en-IN" b="1" dirty="0"/>
              <a:t>OPERATORS</a:t>
            </a:r>
          </a:p>
        </p:txBody>
      </p:sp>
    </p:spTree>
    <p:extLst>
      <p:ext uri="{BB962C8B-B14F-4D97-AF65-F5344CB8AC3E}">
        <p14:creationId xmlns:p14="http://schemas.microsoft.com/office/powerpoint/2010/main" val="1413867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321A68-C8A4-0A6D-B13F-500B728314BF}"/>
            </a:ext>
          </a:extLst>
        </p:cNvPr>
        <p:cNvGrpSpPr/>
        <p:nvPr/>
      </p:nvGrpSpPr>
      <p:grpSpPr>
        <a:xfrm>
          <a:off x="0" y="0"/>
          <a:ext cx="0" cy="0"/>
          <a:chOff x="0" y="0"/>
          <a:chExt cx="0" cy="0"/>
        </a:xfrm>
      </p:grpSpPr>
      <p:sp useBgFill="1">
        <p:nvSpPr>
          <p:cNvPr id="23" name="Rounded Rectangle 14">
            <a:extLst>
              <a:ext uri="{FF2B5EF4-FFF2-40B4-BE49-F238E27FC236}">
                <a16:creationId xmlns:a16="http://schemas.microsoft.com/office/drawing/2014/main" id="{12CC1C37-8BC7-4374-8300-E73C36915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CC82757-F96F-41CB-B2B8-49689F436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FA37F53D-999D-4551-B3F8-064DBF3155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29" name="Picture 28">
            <a:extLst>
              <a:ext uri="{FF2B5EF4-FFF2-40B4-BE49-F238E27FC236}">
                <a16:creationId xmlns:a16="http://schemas.microsoft.com/office/drawing/2014/main" id="{A9C99389-A1E4-4A6F-BF8E-9013FF049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0EDBADE3-4EBE-D46F-4B27-FDAC8D2648AC}"/>
              </a:ext>
            </a:extLst>
          </p:cNvPr>
          <p:cNvSpPr>
            <a:spLocks noGrp="1"/>
          </p:cNvSpPr>
          <p:nvPr>
            <p:ph type="title"/>
          </p:nvPr>
        </p:nvSpPr>
        <p:spPr>
          <a:xfrm>
            <a:off x="685800" y="1066163"/>
            <a:ext cx="3306744" cy="5148371"/>
          </a:xfrm>
        </p:spPr>
        <p:txBody>
          <a:bodyPr>
            <a:normAutofit/>
          </a:bodyPr>
          <a:lstStyle/>
          <a:p>
            <a:pPr algn="ctr"/>
            <a:r>
              <a:rPr lang="en-US" b="1" dirty="0">
                <a:solidFill>
                  <a:schemeClr val="bg1"/>
                </a:solidFill>
              </a:rPr>
              <a:t>IDEA BEHIND THIS</a:t>
            </a:r>
            <a:endParaRPr lang="en-IN" b="1" dirty="0">
              <a:solidFill>
                <a:schemeClr val="bg1"/>
              </a:solidFill>
            </a:endParaRPr>
          </a:p>
        </p:txBody>
      </p:sp>
      <p:graphicFrame>
        <p:nvGraphicFramePr>
          <p:cNvPr id="7" name="Rectangle 2">
            <a:extLst>
              <a:ext uri="{FF2B5EF4-FFF2-40B4-BE49-F238E27FC236}">
                <a16:creationId xmlns:a16="http://schemas.microsoft.com/office/drawing/2014/main" id="{B9069529-9357-A396-A263-D732714BBA00}"/>
              </a:ext>
            </a:extLst>
          </p:cNvPr>
          <p:cNvGraphicFramePr>
            <a:graphicFrameLocks noGrp="1"/>
          </p:cNvGraphicFramePr>
          <p:nvPr>
            <p:ph idx="1"/>
            <p:extLst>
              <p:ext uri="{D42A27DB-BD31-4B8C-83A1-F6EECF244321}">
                <p14:modId xmlns:p14="http://schemas.microsoft.com/office/powerpoint/2010/main" val="2155188602"/>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77853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0068F-539F-8550-1A0B-5E517B2E2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49114-42EB-2F2A-EB3D-09AF6C08FFE5}"/>
              </a:ext>
            </a:extLst>
          </p:cNvPr>
          <p:cNvSpPr>
            <a:spLocks noGrp="1"/>
          </p:cNvSpPr>
          <p:nvPr>
            <p:ph type="title"/>
          </p:nvPr>
        </p:nvSpPr>
        <p:spPr>
          <a:xfrm>
            <a:off x="685800" y="764373"/>
            <a:ext cx="10820400" cy="1293028"/>
          </a:xfrm>
        </p:spPr>
        <p:txBody>
          <a:bodyPr/>
          <a:lstStyle/>
          <a:p>
            <a:pPr algn="ctr"/>
            <a:r>
              <a:rPr lang="en-IN" b="1" dirty="0"/>
              <a:t>OPERATORS</a:t>
            </a:r>
          </a:p>
        </p:txBody>
      </p:sp>
      <p:pic>
        <p:nvPicPr>
          <p:cNvPr id="15362" name="Picture 2" descr="Operators in Java with Examples">
            <a:extLst>
              <a:ext uri="{FF2B5EF4-FFF2-40B4-BE49-F238E27FC236}">
                <a16:creationId xmlns:a16="http://schemas.microsoft.com/office/drawing/2014/main" id="{82B1A72E-8FA4-F9CC-4594-8D56735F4A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219" y="2232562"/>
            <a:ext cx="10196051" cy="4581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9005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BD0AE-E6BC-09C2-5284-CD7D1DF9E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E717AA-7B4D-2E06-D41F-023A5AF6C0EC}"/>
              </a:ext>
            </a:extLst>
          </p:cNvPr>
          <p:cNvSpPr>
            <a:spLocks noGrp="1"/>
          </p:cNvSpPr>
          <p:nvPr>
            <p:ph type="title"/>
          </p:nvPr>
        </p:nvSpPr>
        <p:spPr>
          <a:xfrm>
            <a:off x="685800" y="764373"/>
            <a:ext cx="10820400" cy="1293028"/>
          </a:xfrm>
        </p:spPr>
        <p:txBody>
          <a:bodyPr/>
          <a:lstStyle/>
          <a:p>
            <a:pPr algn="ctr"/>
            <a:r>
              <a:rPr lang="en-IN" b="1" dirty="0"/>
              <a:t>ARITHMETIC OPERATORS</a:t>
            </a:r>
            <a:endParaRPr lang="en-IN" dirty="0"/>
          </a:p>
        </p:txBody>
      </p:sp>
      <p:sp>
        <p:nvSpPr>
          <p:cNvPr id="3" name="Content Placeholder 2">
            <a:extLst>
              <a:ext uri="{FF2B5EF4-FFF2-40B4-BE49-F238E27FC236}">
                <a16:creationId xmlns:a16="http://schemas.microsoft.com/office/drawing/2014/main" id="{6278817A-ED46-8367-9C3A-6AD2668BE176}"/>
              </a:ext>
            </a:extLst>
          </p:cNvPr>
          <p:cNvSpPr>
            <a:spLocks noGrp="1"/>
          </p:cNvSpPr>
          <p:nvPr>
            <p:ph idx="1"/>
          </p:nvPr>
        </p:nvSpPr>
        <p:spPr/>
        <p:txBody>
          <a:bodyPr/>
          <a:lstStyle/>
          <a:p>
            <a:r>
              <a:rPr lang="en-IN" dirty="0"/>
              <a:t>Used for </a:t>
            </a:r>
            <a:r>
              <a:rPr lang="en-IN" b="1" dirty="0"/>
              <a:t>mathematical calculations</a:t>
            </a:r>
            <a:r>
              <a:rPr lang="en-IN" dirty="0"/>
              <a:t>:</a:t>
            </a:r>
          </a:p>
        </p:txBody>
      </p:sp>
      <p:graphicFrame>
        <p:nvGraphicFramePr>
          <p:cNvPr id="4" name="Table 3">
            <a:extLst>
              <a:ext uri="{FF2B5EF4-FFF2-40B4-BE49-F238E27FC236}">
                <a16:creationId xmlns:a16="http://schemas.microsoft.com/office/drawing/2014/main" id="{1FF56BBE-62D2-B702-2BC0-9D01FB5A07C7}"/>
              </a:ext>
            </a:extLst>
          </p:cNvPr>
          <p:cNvGraphicFramePr>
            <a:graphicFrameLocks noGrp="1"/>
          </p:cNvGraphicFramePr>
          <p:nvPr>
            <p:extLst>
              <p:ext uri="{D42A27DB-BD31-4B8C-83A1-F6EECF244321}">
                <p14:modId xmlns:p14="http://schemas.microsoft.com/office/powerpoint/2010/main" val="4139137172"/>
              </p:ext>
            </p:extLst>
          </p:nvPr>
        </p:nvGraphicFramePr>
        <p:xfrm>
          <a:off x="685800" y="2743041"/>
          <a:ext cx="10820400" cy="3475648"/>
        </p:xfrm>
        <a:graphic>
          <a:graphicData uri="http://schemas.openxmlformats.org/drawingml/2006/table">
            <a:tbl>
              <a:tblPr>
                <a:tableStyleId>{306799F8-075E-4A3A-A7F6-7FBC6576F1A4}</a:tableStyleId>
              </a:tblPr>
              <a:tblGrid>
                <a:gridCol w="2705100">
                  <a:extLst>
                    <a:ext uri="{9D8B030D-6E8A-4147-A177-3AD203B41FA5}">
                      <a16:colId xmlns:a16="http://schemas.microsoft.com/office/drawing/2014/main" val="3959046447"/>
                    </a:ext>
                  </a:extLst>
                </a:gridCol>
                <a:gridCol w="2705100">
                  <a:extLst>
                    <a:ext uri="{9D8B030D-6E8A-4147-A177-3AD203B41FA5}">
                      <a16:colId xmlns:a16="http://schemas.microsoft.com/office/drawing/2014/main" val="2707901973"/>
                    </a:ext>
                  </a:extLst>
                </a:gridCol>
                <a:gridCol w="2705100">
                  <a:extLst>
                    <a:ext uri="{9D8B030D-6E8A-4147-A177-3AD203B41FA5}">
                      <a16:colId xmlns:a16="http://schemas.microsoft.com/office/drawing/2014/main" val="1257061996"/>
                    </a:ext>
                  </a:extLst>
                </a:gridCol>
                <a:gridCol w="2705100">
                  <a:extLst>
                    <a:ext uri="{9D8B030D-6E8A-4147-A177-3AD203B41FA5}">
                      <a16:colId xmlns:a16="http://schemas.microsoft.com/office/drawing/2014/main" val="4258041219"/>
                    </a:ext>
                  </a:extLst>
                </a:gridCol>
              </a:tblGrid>
              <a:tr h="434456">
                <a:tc>
                  <a:txBody>
                    <a:bodyPr/>
                    <a:lstStyle/>
                    <a:p>
                      <a:pPr>
                        <a:buNone/>
                      </a:pPr>
                      <a:r>
                        <a:rPr lang="en-IN" b="1" dirty="0"/>
                        <a:t>Operator</a:t>
                      </a:r>
                    </a:p>
                  </a:txBody>
                  <a:tcPr anchor="ctr"/>
                </a:tc>
                <a:tc>
                  <a:txBody>
                    <a:bodyPr/>
                    <a:lstStyle/>
                    <a:p>
                      <a:pPr>
                        <a:buNone/>
                      </a:pPr>
                      <a:r>
                        <a:rPr lang="en-IN" b="1" dirty="0"/>
                        <a:t>Description</a:t>
                      </a:r>
                    </a:p>
                  </a:txBody>
                  <a:tcPr anchor="ctr"/>
                </a:tc>
                <a:tc>
                  <a:txBody>
                    <a:bodyPr/>
                    <a:lstStyle/>
                    <a:p>
                      <a:pPr>
                        <a:buNone/>
                      </a:pPr>
                      <a:r>
                        <a:rPr lang="en-IN" b="1" dirty="0"/>
                        <a:t>Example</a:t>
                      </a:r>
                    </a:p>
                  </a:txBody>
                  <a:tcPr anchor="ctr"/>
                </a:tc>
                <a:tc>
                  <a:txBody>
                    <a:bodyPr/>
                    <a:lstStyle/>
                    <a:p>
                      <a:pPr>
                        <a:buNone/>
                      </a:pPr>
                      <a:r>
                        <a:rPr lang="en-IN" b="1" dirty="0"/>
                        <a:t>Result</a:t>
                      </a:r>
                    </a:p>
                  </a:txBody>
                  <a:tcPr anchor="ctr"/>
                </a:tc>
                <a:extLst>
                  <a:ext uri="{0D108BD9-81ED-4DB2-BD59-A6C34878D82A}">
                    <a16:rowId xmlns:a16="http://schemas.microsoft.com/office/drawing/2014/main" val="3743809150"/>
                  </a:ext>
                </a:extLst>
              </a:tr>
              <a:tr h="434456">
                <a:tc>
                  <a:txBody>
                    <a:bodyPr/>
                    <a:lstStyle/>
                    <a:p>
                      <a:pPr>
                        <a:buNone/>
                      </a:pPr>
                      <a:r>
                        <a:rPr lang="en-IN"/>
                        <a:t>+</a:t>
                      </a:r>
                    </a:p>
                  </a:txBody>
                  <a:tcPr anchor="ctr"/>
                </a:tc>
                <a:tc>
                  <a:txBody>
                    <a:bodyPr/>
                    <a:lstStyle/>
                    <a:p>
                      <a:pPr>
                        <a:buNone/>
                      </a:pPr>
                      <a:r>
                        <a:rPr lang="en-IN"/>
                        <a:t>Addition</a:t>
                      </a:r>
                    </a:p>
                  </a:txBody>
                  <a:tcPr anchor="ctr"/>
                </a:tc>
                <a:tc>
                  <a:txBody>
                    <a:bodyPr/>
                    <a:lstStyle/>
                    <a:p>
                      <a:pPr>
                        <a:buNone/>
                      </a:pPr>
                      <a:r>
                        <a:rPr lang="en-IN"/>
                        <a:t>5 + 3</a:t>
                      </a:r>
                    </a:p>
                  </a:txBody>
                  <a:tcPr anchor="ctr"/>
                </a:tc>
                <a:tc>
                  <a:txBody>
                    <a:bodyPr/>
                    <a:lstStyle/>
                    <a:p>
                      <a:pPr>
                        <a:buNone/>
                      </a:pPr>
                      <a:r>
                        <a:rPr lang="en-IN"/>
                        <a:t>8</a:t>
                      </a:r>
                    </a:p>
                  </a:txBody>
                  <a:tcPr anchor="ctr"/>
                </a:tc>
                <a:extLst>
                  <a:ext uri="{0D108BD9-81ED-4DB2-BD59-A6C34878D82A}">
                    <a16:rowId xmlns:a16="http://schemas.microsoft.com/office/drawing/2014/main" val="3376368632"/>
                  </a:ext>
                </a:extLst>
              </a:tr>
              <a:tr h="434456">
                <a:tc>
                  <a:txBody>
                    <a:bodyPr/>
                    <a:lstStyle/>
                    <a:p>
                      <a:pPr>
                        <a:buNone/>
                      </a:pPr>
                      <a:r>
                        <a:rPr lang="en-IN"/>
                        <a:t>-</a:t>
                      </a:r>
                    </a:p>
                  </a:txBody>
                  <a:tcPr anchor="ctr"/>
                </a:tc>
                <a:tc>
                  <a:txBody>
                    <a:bodyPr/>
                    <a:lstStyle/>
                    <a:p>
                      <a:pPr>
                        <a:buNone/>
                      </a:pPr>
                      <a:r>
                        <a:rPr lang="en-IN"/>
                        <a:t>Subtraction</a:t>
                      </a:r>
                    </a:p>
                  </a:txBody>
                  <a:tcPr anchor="ctr"/>
                </a:tc>
                <a:tc>
                  <a:txBody>
                    <a:bodyPr/>
                    <a:lstStyle/>
                    <a:p>
                      <a:pPr>
                        <a:buNone/>
                      </a:pPr>
                      <a:r>
                        <a:rPr lang="en-IN"/>
                        <a:t>5 - 3</a:t>
                      </a:r>
                    </a:p>
                  </a:txBody>
                  <a:tcPr anchor="ctr"/>
                </a:tc>
                <a:tc>
                  <a:txBody>
                    <a:bodyPr/>
                    <a:lstStyle/>
                    <a:p>
                      <a:pPr>
                        <a:buNone/>
                      </a:pPr>
                      <a:r>
                        <a:rPr lang="en-IN"/>
                        <a:t>2</a:t>
                      </a:r>
                    </a:p>
                  </a:txBody>
                  <a:tcPr anchor="ctr"/>
                </a:tc>
                <a:extLst>
                  <a:ext uri="{0D108BD9-81ED-4DB2-BD59-A6C34878D82A}">
                    <a16:rowId xmlns:a16="http://schemas.microsoft.com/office/drawing/2014/main" val="4201035869"/>
                  </a:ext>
                </a:extLst>
              </a:tr>
              <a:tr h="434456">
                <a:tc>
                  <a:txBody>
                    <a:bodyPr/>
                    <a:lstStyle/>
                    <a:p>
                      <a:pPr>
                        <a:buNone/>
                      </a:pPr>
                      <a:r>
                        <a:rPr lang="en-IN"/>
                        <a:t>*</a:t>
                      </a:r>
                    </a:p>
                  </a:txBody>
                  <a:tcPr anchor="ctr"/>
                </a:tc>
                <a:tc>
                  <a:txBody>
                    <a:bodyPr/>
                    <a:lstStyle/>
                    <a:p>
                      <a:pPr>
                        <a:buNone/>
                      </a:pPr>
                      <a:r>
                        <a:rPr lang="en-IN"/>
                        <a:t>Multiplication</a:t>
                      </a:r>
                    </a:p>
                  </a:txBody>
                  <a:tcPr anchor="ctr"/>
                </a:tc>
                <a:tc>
                  <a:txBody>
                    <a:bodyPr/>
                    <a:lstStyle/>
                    <a:p>
                      <a:pPr>
                        <a:buNone/>
                      </a:pPr>
                      <a:r>
                        <a:rPr lang="en-IN"/>
                        <a:t>5 * 3</a:t>
                      </a:r>
                    </a:p>
                  </a:txBody>
                  <a:tcPr anchor="ctr"/>
                </a:tc>
                <a:tc>
                  <a:txBody>
                    <a:bodyPr/>
                    <a:lstStyle/>
                    <a:p>
                      <a:pPr>
                        <a:buNone/>
                      </a:pPr>
                      <a:r>
                        <a:rPr lang="en-IN"/>
                        <a:t>15</a:t>
                      </a:r>
                    </a:p>
                  </a:txBody>
                  <a:tcPr anchor="ctr"/>
                </a:tc>
                <a:extLst>
                  <a:ext uri="{0D108BD9-81ED-4DB2-BD59-A6C34878D82A}">
                    <a16:rowId xmlns:a16="http://schemas.microsoft.com/office/drawing/2014/main" val="1131929377"/>
                  </a:ext>
                </a:extLst>
              </a:tr>
              <a:tr h="434456">
                <a:tc>
                  <a:txBody>
                    <a:bodyPr/>
                    <a:lstStyle/>
                    <a:p>
                      <a:pPr>
                        <a:buNone/>
                      </a:pPr>
                      <a:r>
                        <a:rPr lang="en-IN"/>
                        <a:t>/</a:t>
                      </a:r>
                    </a:p>
                  </a:txBody>
                  <a:tcPr anchor="ctr"/>
                </a:tc>
                <a:tc>
                  <a:txBody>
                    <a:bodyPr/>
                    <a:lstStyle/>
                    <a:p>
                      <a:pPr>
                        <a:buNone/>
                      </a:pPr>
                      <a:r>
                        <a:rPr lang="en-IN"/>
                        <a:t>Division</a:t>
                      </a:r>
                    </a:p>
                  </a:txBody>
                  <a:tcPr anchor="ctr"/>
                </a:tc>
                <a:tc>
                  <a:txBody>
                    <a:bodyPr/>
                    <a:lstStyle/>
                    <a:p>
                      <a:pPr>
                        <a:buNone/>
                      </a:pPr>
                      <a:r>
                        <a:rPr lang="en-IN"/>
                        <a:t>10 / 2</a:t>
                      </a:r>
                    </a:p>
                  </a:txBody>
                  <a:tcPr anchor="ctr"/>
                </a:tc>
                <a:tc>
                  <a:txBody>
                    <a:bodyPr/>
                    <a:lstStyle/>
                    <a:p>
                      <a:pPr>
                        <a:buNone/>
                      </a:pPr>
                      <a:r>
                        <a:rPr lang="en-IN"/>
                        <a:t>5</a:t>
                      </a:r>
                    </a:p>
                  </a:txBody>
                  <a:tcPr anchor="ctr"/>
                </a:tc>
                <a:extLst>
                  <a:ext uri="{0D108BD9-81ED-4DB2-BD59-A6C34878D82A}">
                    <a16:rowId xmlns:a16="http://schemas.microsoft.com/office/drawing/2014/main" val="638583403"/>
                  </a:ext>
                </a:extLst>
              </a:tr>
              <a:tr h="434456">
                <a:tc>
                  <a:txBody>
                    <a:bodyPr/>
                    <a:lstStyle/>
                    <a:p>
                      <a:pPr>
                        <a:buNone/>
                      </a:pPr>
                      <a:r>
                        <a:rPr lang="en-IN"/>
                        <a:t>%</a:t>
                      </a:r>
                    </a:p>
                  </a:txBody>
                  <a:tcPr anchor="ctr"/>
                </a:tc>
                <a:tc>
                  <a:txBody>
                    <a:bodyPr/>
                    <a:lstStyle/>
                    <a:p>
                      <a:pPr>
                        <a:buNone/>
                      </a:pPr>
                      <a:r>
                        <a:rPr lang="en-IN"/>
                        <a:t>Modulus (remainder)</a:t>
                      </a:r>
                    </a:p>
                  </a:txBody>
                  <a:tcPr anchor="ctr"/>
                </a:tc>
                <a:tc>
                  <a:txBody>
                    <a:bodyPr/>
                    <a:lstStyle/>
                    <a:p>
                      <a:pPr>
                        <a:buNone/>
                      </a:pPr>
                      <a:r>
                        <a:rPr lang="en-IN"/>
                        <a:t>10 % 3</a:t>
                      </a:r>
                    </a:p>
                  </a:txBody>
                  <a:tcPr anchor="ctr"/>
                </a:tc>
                <a:tc>
                  <a:txBody>
                    <a:bodyPr/>
                    <a:lstStyle/>
                    <a:p>
                      <a:pPr>
                        <a:buNone/>
                      </a:pPr>
                      <a:r>
                        <a:rPr lang="en-IN"/>
                        <a:t>1</a:t>
                      </a:r>
                    </a:p>
                  </a:txBody>
                  <a:tcPr anchor="ctr"/>
                </a:tc>
                <a:extLst>
                  <a:ext uri="{0D108BD9-81ED-4DB2-BD59-A6C34878D82A}">
                    <a16:rowId xmlns:a16="http://schemas.microsoft.com/office/drawing/2014/main" val="2758383725"/>
                  </a:ext>
                </a:extLst>
              </a:tr>
              <a:tr h="434456">
                <a:tc>
                  <a:txBody>
                    <a:bodyPr/>
                    <a:lstStyle/>
                    <a:p>
                      <a:pPr>
                        <a:buNone/>
                      </a:pPr>
                      <a:r>
                        <a:rPr lang="en-IN"/>
                        <a:t>++</a:t>
                      </a:r>
                    </a:p>
                  </a:txBody>
                  <a:tcPr anchor="ctr"/>
                </a:tc>
                <a:tc>
                  <a:txBody>
                    <a:bodyPr/>
                    <a:lstStyle/>
                    <a:p>
                      <a:pPr>
                        <a:buNone/>
                      </a:pPr>
                      <a:r>
                        <a:rPr lang="en-IN"/>
                        <a:t>Increment</a:t>
                      </a:r>
                    </a:p>
                  </a:txBody>
                  <a:tcPr anchor="ctr"/>
                </a:tc>
                <a:tc>
                  <a:txBody>
                    <a:bodyPr/>
                    <a:lstStyle/>
                    <a:p>
                      <a:pPr>
                        <a:buNone/>
                      </a:pPr>
                      <a:r>
                        <a:rPr lang="en-IN"/>
                        <a:t>i++</a:t>
                      </a:r>
                    </a:p>
                  </a:txBody>
                  <a:tcPr anchor="ctr"/>
                </a:tc>
                <a:tc>
                  <a:txBody>
                    <a:bodyPr/>
                    <a:lstStyle/>
                    <a:p>
                      <a:pPr>
                        <a:buNone/>
                      </a:pPr>
                      <a:r>
                        <a:rPr lang="en-IN"/>
                        <a:t>i = i+1</a:t>
                      </a:r>
                    </a:p>
                  </a:txBody>
                  <a:tcPr anchor="ctr"/>
                </a:tc>
                <a:extLst>
                  <a:ext uri="{0D108BD9-81ED-4DB2-BD59-A6C34878D82A}">
                    <a16:rowId xmlns:a16="http://schemas.microsoft.com/office/drawing/2014/main" val="4007983567"/>
                  </a:ext>
                </a:extLst>
              </a:tr>
              <a:tr h="434456">
                <a:tc>
                  <a:txBody>
                    <a:bodyPr/>
                    <a:lstStyle/>
                    <a:p>
                      <a:pPr>
                        <a:buNone/>
                      </a:pPr>
                      <a:r>
                        <a:rPr lang="en-IN" dirty="0"/>
                        <a:t>--</a:t>
                      </a:r>
                    </a:p>
                  </a:txBody>
                  <a:tcPr anchor="ctr"/>
                </a:tc>
                <a:tc>
                  <a:txBody>
                    <a:bodyPr/>
                    <a:lstStyle/>
                    <a:p>
                      <a:pPr>
                        <a:buNone/>
                      </a:pPr>
                      <a:r>
                        <a:rPr lang="en-IN"/>
                        <a:t>Decrement</a:t>
                      </a:r>
                    </a:p>
                  </a:txBody>
                  <a:tcPr anchor="ctr"/>
                </a:tc>
                <a:tc>
                  <a:txBody>
                    <a:bodyPr/>
                    <a:lstStyle/>
                    <a:p>
                      <a:pPr>
                        <a:buNone/>
                      </a:pPr>
                      <a:r>
                        <a:rPr lang="en-IN"/>
                        <a:t>i--</a:t>
                      </a:r>
                    </a:p>
                  </a:txBody>
                  <a:tcPr anchor="ctr"/>
                </a:tc>
                <a:tc>
                  <a:txBody>
                    <a:bodyPr/>
                    <a:lstStyle/>
                    <a:p>
                      <a:pPr>
                        <a:buNone/>
                      </a:pPr>
                      <a:r>
                        <a:rPr lang="en-IN" dirty="0" err="1"/>
                        <a:t>i</a:t>
                      </a:r>
                      <a:r>
                        <a:rPr lang="en-IN" dirty="0"/>
                        <a:t> = i-1</a:t>
                      </a:r>
                    </a:p>
                  </a:txBody>
                  <a:tcPr anchor="ctr"/>
                </a:tc>
                <a:extLst>
                  <a:ext uri="{0D108BD9-81ED-4DB2-BD59-A6C34878D82A}">
                    <a16:rowId xmlns:a16="http://schemas.microsoft.com/office/drawing/2014/main" val="3890374112"/>
                  </a:ext>
                </a:extLst>
              </a:tr>
            </a:tbl>
          </a:graphicData>
        </a:graphic>
      </p:graphicFrame>
    </p:spTree>
    <p:extLst>
      <p:ext uri="{BB962C8B-B14F-4D97-AF65-F5344CB8AC3E}">
        <p14:creationId xmlns:p14="http://schemas.microsoft.com/office/powerpoint/2010/main" val="3433474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ED58-B350-24E5-A6D1-638151FF6F92}"/>
              </a:ext>
            </a:extLst>
          </p:cNvPr>
          <p:cNvSpPr>
            <a:spLocks noGrp="1"/>
          </p:cNvSpPr>
          <p:nvPr>
            <p:ph type="title"/>
          </p:nvPr>
        </p:nvSpPr>
        <p:spPr>
          <a:xfrm>
            <a:off x="685799" y="348959"/>
            <a:ext cx="10820401"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26D1BE5A-A752-6449-2297-87A917C539D0}"/>
              </a:ext>
            </a:extLst>
          </p:cNvPr>
          <p:cNvSpPr>
            <a:spLocks noGrp="1"/>
          </p:cNvSpPr>
          <p:nvPr>
            <p:ph idx="1"/>
          </p:nvPr>
        </p:nvSpPr>
        <p:spPr>
          <a:xfrm>
            <a:off x="685800" y="1641987"/>
            <a:ext cx="10820400" cy="5043947"/>
          </a:xfrm>
        </p:spPr>
        <p:txBody>
          <a:bodyPr>
            <a:normAutofit fontScale="92500" lnSpcReduction="20000"/>
          </a:bodyPr>
          <a:lstStyle/>
          <a:p>
            <a:pPr marL="0" indent="0" algn="l">
              <a:lnSpc>
                <a:spcPct val="160000"/>
              </a:lnSpc>
              <a:buNone/>
            </a:pPr>
            <a:r>
              <a:rPr lang="en-IN" sz="1800" b="0" i="0" dirty="0">
                <a:effectLst/>
                <a:latin typeface="+mj-lt"/>
              </a:rPr>
              <a:t>public static void main(String </a:t>
            </a:r>
            <a:r>
              <a:rPr lang="en-IN" sz="1800" b="0" i="0" dirty="0" err="1">
                <a:effectLst/>
                <a:latin typeface="+mj-lt"/>
              </a:rPr>
              <a:t>args</a:t>
            </a:r>
            <a:r>
              <a:rPr lang="en-IN" sz="1800" b="0" i="0" dirty="0">
                <a:effectLst/>
                <a:latin typeface="+mj-lt"/>
              </a:rPr>
              <a:t>[])</a:t>
            </a:r>
          </a:p>
          <a:p>
            <a:pPr marL="0" indent="0" algn="l">
              <a:lnSpc>
                <a:spcPct val="160000"/>
              </a:lnSpc>
              <a:buNone/>
            </a:pPr>
            <a:r>
              <a:rPr lang="en-IN" sz="1800" b="0" i="0" dirty="0">
                <a:effectLst/>
                <a:latin typeface="+mj-lt"/>
              </a:rPr>
              <a:t> {</a:t>
            </a:r>
          </a:p>
          <a:p>
            <a:pPr marL="0" indent="0" algn="l">
              <a:lnSpc>
                <a:spcPct val="160000"/>
              </a:lnSpc>
              <a:buNone/>
            </a:pPr>
            <a:r>
              <a:rPr lang="en-IN" sz="1800" b="0" i="0" dirty="0">
                <a:effectLst/>
                <a:latin typeface="+mj-lt"/>
              </a:rPr>
              <a:t>	int </a:t>
            </a:r>
            <a:r>
              <a:rPr lang="en-IN" sz="1800" b="0" i="0" dirty="0" err="1">
                <a:effectLst/>
                <a:latin typeface="+mj-lt"/>
              </a:rPr>
              <a:t>numOne</a:t>
            </a:r>
            <a:r>
              <a:rPr lang="en-IN" sz="1800" b="0" i="0" dirty="0">
                <a:effectLst/>
                <a:latin typeface="+mj-lt"/>
              </a:rPr>
              <a:t> = 10;</a:t>
            </a:r>
          </a:p>
          <a:p>
            <a:pPr marL="0" indent="0" algn="l">
              <a:lnSpc>
                <a:spcPct val="160000"/>
              </a:lnSpc>
              <a:buNone/>
            </a:pPr>
            <a:r>
              <a:rPr lang="en-IN" sz="1800" b="0" i="0" dirty="0">
                <a:effectLst/>
                <a:latin typeface="+mj-lt"/>
              </a:rPr>
              <a:t>	int </a:t>
            </a:r>
            <a:r>
              <a:rPr lang="en-IN" sz="1800" b="0" i="0" dirty="0" err="1">
                <a:effectLst/>
                <a:latin typeface="+mj-lt"/>
              </a:rPr>
              <a:t>numTwo</a:t>
            </a:r>
            <a:r>
              <a:rPr lang="en-IN" sz="1800" b="0" i="0" dirty="0">
                <a:effectLst/>
                <a:latin typeface="+mj-lt"/>
              </a:rPr>
              <a:t> = 5;</a:t>
            </a:r>
          </a:p>
          <a:p>
            <a:pPr marL="0" indent="0" algn="l">
              <a:lnSpc>
                <a:spcPct val="160000"/>
              </a:lnSpc>
              <a:buNone/>
            </a:pPr>
            <a:r>
              <a:rPr lang="en-IN" sz="1800" b="0" i="0" dirty="0">
                <a:effectLst/>
                <a:latin typeface="+mj-lt"/>
              </a:rPr>
              <a:t>	</a:t>
            </a:r>
            <a:r>
              <a:rPr lang="en-IN" sz="1800" b="0" i="0" dirty="0" err="1">
                <a:effectLst/>
                <a:latin typeface="+mj-lt"/>
              </a:rPr>
              <a:t>System.out.println</a:t>
            </a:r>
            <a:r>
              <a:rPr lang="en-IN" sz="1800" b="0" i="0" dirty="0">
                <a:effectLst/>
                <a:latin typeface="+mj-lt"/>
              </a:rPr>
              <a:t>(</a:t>
            </a:r>
            <a:r>
              <a:rPr lang="en-IN" sz="1800" b="0" i="0" dirty="0" err="1">
                <a:effectLst/>
                <a:latin typeface="+mj-lt"/>
              </a:rPr>
              <a:t>numOne</a:t>
            </a:r>
            <a:r>
              <a:rPr lang="en-IN" sz="1800" b="0" i="0" dirty="0">
                <a:effectLst/>
                <a:latin typeface="+mj-lt"/>
              </a:rPr>
              <a:t> + </a:t>
            </a:r>
            <a:r>
              <a:rPr lang="en-IN" sz="1800" b="0" i="0" dirty="0" err="1">
                <a:effectLst/>
                <a:latin typeface="+mj-lt"/>
              </a:rPr>
              <a:t>numTwo</a:t>
            </a:r>
            <a:r>
              <a:rPr lang="en-IN" sz="1800" b="0" i="0" dirty="0">
                <a:effectLst/>
                <a:latin typeface="+mj-lt"/>
              </a:rPr>
              <a:t>); </a:t>
            </a:r>
            <a:r>
              <a:rPr lang="en-IN" sz="1800" b="1" i="1" dirty="0">
                <a:effectLst/>
                <a:latin typeface="+mj-lt"/>
              </a:rPr>
              <a:t>//Output will be 15</a:t>
            </a:r>
            <a:endParaRPr lang="en-IN" sz="1800" b="1" i="0" dirty="0">
              <a:effectLst/>
              <a:latin typeface="+mj-lt"/>
            </a:endParaRPr>
          </a:p>
          <a:p>
            <a:pPr marL="0" indent="0" algn="l">
              <a:lnSpc>
                <a:spcPct val="160000"/>
              </a:lnSpc>
              <a:buNone/>
            </a:pPr>
            <a:r>
              <a:rPr lang="en-IN" sz="1800" b="0" i="0" dirty="0">
                <a:effectLst/>
                <a:latin typeface="+mj-lt"/>
              </a:rPr>
              <a:t>	</a:t>
            </a:r>
            <a:r>
              <a:rPr lang="en-IN" sz="1800" b="0" i="0" dirty="0" err="1">
                <a:effectLst/>
                <a:latin typeface="+mj-lt"/>
              </a:rPr>
              <a:t>System.out.println</a:t>
            </a:r>
            <a:r>
              <a:rPr lang="en-IN" sz="1800" b="0" i="0" dirty="0">
                <a:effectLst/>
                <a:latin typeface="+mj-lt"/>
              </a:rPr>
              <a:t>(</a:t>
            </a:r>
            <a:r>
              <a:rPr lang="en-IN" sz="1800" b="0" i="0" dirty="0" err="1">
                <a:effectLst/>
                <a:latin typeface="+mj-lt"/>
              </a:rPr>
              <a:t>numOne</a:t>
            </a:r>
            <a:r>
              <a:rPr lang="en-IN" sz="1800" b="0" i="0" dirty="0">
                <a:effectLst/>
                <a:latin typeface="+mj-lt"/>
              </a:rPr>
              <a:t> - </a:t>
            </a:r>
            <a:r>
              <a:rPr lang="en-IN" sz="1800" b="0" i="0" dirty="0" err="1">
                <a:effectLst/>
                <a:latin typeface="+mj-lt"/>
              </a:rPr>
              <a:t>numTwo</a:t>
            </a:r>
            <a:r>
              <a:rPr lang="en-IN" sz="1800" b="0" i="0" dirty="0">
                <a:effectLst/>
                <a:latin typeface="+mj-lt"/>
              </a:rPr>
              <a:t>); </a:t>
            </a:r>
            <a:r>
              <a:rPr lang="en-IN" sz="1800" b="1" i="1" dirty="0">
                <a:effectLst/>
                <a:latin typeface="+mj-lt"/>
              </a:rPr>
              <a:t>//Output will be 5</a:t>
            </a:r>
            <a:endParaRPr lang="en-IN" sz="1800" b="1" i="0" dirty="0">
              <a:effectLst/>
              <a:latin typeface="+mj-lt"/>
            </a:endParaRPr>
          </a:p>
          <a:p>
            <a:pPr marL="0" indent="0" algn="l">
              <a:lnSpc>
                <a:spcPct val="160000"/>
              </a:lnSpc>
              <a:buNone/>
            </a:pPr>
            <a:r>
              <a:rPr lang="en-IN" sz="1800" b="0" i="0" dirty="0">
                <a:effectLst/>
                <a:latin typeface="+mj-lt"/>
              </a:rPr>
              <a:t>	</a:t>
            </a:r>
            <a:r>
              <a:rPr lang="en-IN" sz="1800" b="0" i="0" dirty="0" err="1">
                <a:effectLst/>
                <a:latin typeface="+mj-lt"/>
              </a:rPr>
              <a:t>System.out.println</a:t>
            </a:r>
            <a:r>
              <a:rPr lang="en-IN" sz="1800" b="0" i="0" dirty="0">
                <a:effectLst/>
                <a:latin typeface="+mj-lt"/>
              </a:rPr>
              <a:t>(</a:t>
            </a:r>
            <a:r>
              <a:rPr lang="en-IN" sz="1800" b="0" i="0" dirty="0" err="1">
                <a:effectLst/>
                <a:latin typeface="+mj-lt"/>
              </a:rPr>
              <a:t>numOne</a:t>
            </a:r>
            <a:r>
              <a:rPr lang="en-IN" sz="1800" b="0" i="0" dirty="0">
                <a:effectLst/>
                <a:latin typeface="+mj-lt"/>
              </a:rPr>
              <a:t> * </a:t>
            </a:r>
            <a:r>
              <a:rPr lang="en-IN" sz="1800" b="0" i="0" dirty="0" err="1">
                <a:effectLst/>
                <a:latin typeface="+mj-lt"/>
              </a:rPr>
              <a:t>numTwo</a:t>
            </a:r>
            <a:r>
              <a:rPr lang="en-IN" sz="1800" b="0" i="0" dirty="0">
                <a:effectLst/>
                <a:latin typeface="+mj-lt"/>
              </a:rPr>
              <a:t>); </a:t>
            </a:r>
            <a:r>
              <a:rPr lang="en-IN" sz="1800" b="1" i="1" dirty="0">
                <a:effectLst/>
                <a:latin typeface="+mj-lt"/>
              </a:rPr>
              <a:t>//Output will be 50</a:t>
            </a:r>
            <a:endParaRPr lang="en-IN" sz="1800" b="1" i="0" dirty="0">
              <a:effectLst/>
              <a:latin typeface="+mj-lt"/>
            </a:endParaRPr>
          </a:p>
          <a:p>
            <a:pPr marL="0" indent="0" algn="l">
              <a:lnSpc>
                <a:spcPct val="160000"/>
              </a:lnSpc>
              <a:buNone/>
            </a:pPr>
            <a:r>
              <a:rPr lang="en-IN" sz="1800" b="0" i="0" dirty="0">
                <a:effectLst/>
                <a:latin typeface="+mj-lt"/>
              </a:rPr>
              <a:t>	</a:t>
            </a:r>
            <a:r>
              <a:rPr lang="en-IN" sz="1800" b="0" i="0" dirty="0" err="1">
                <a:effectLst/>
                <a:latin typeface="+mj-lt"/>
              </a:rPr>
              <a:t>System.out.println</a:t>
            </a:r>
            <a:r>
              <a:rPr lang="en-IN" sz="1800" b="0" i="0" dirty="0">
                <a:effectLst/>
                <a:latin typeface="+mj-lt"/>
              </a:rPr>
              <a:t>(</a:t>
            </a:r>
            <a:r>
              <a:rPr lang="en-IN" sz="1800" b="0" i="0" dirty="0" err="1">
                <a:effectLst/>
                <a:latin typeface="+mj-lt"/>
              </a:rPr>
              <a:t>numOne</a:t>
            </a:r>
            <a:r>
              <a:rPr lang="en-IN" sz="1800" b="0" i="0" dirty="0">
                <a:effectLst/>
                <a:latin typeface="+mj-lt"/>
              </a:rPr>
              <a:t> / </a:t>
            </a:r>
            <a:r>
              <a:rPr lang="en-IN" sz="1800" b="0" i="0" dirty="0" err="1">
                <a:effectLst/>
                <a:latin typeface="+mj-lt"/>
              </a:rPr>
              <a:t>numTwo</a:t>
            </a:r>
            <a:r>
              <a:rPr lang="en-IN" sz="1800" b="0" i="0" dirty="0">
                <a:effectLst/>
                <a:latin typeface="+mj-lt"/>
              </a:rPr>
              <a:t>); </a:t>
            </a:r>
            <a:r>
              <a:rPr lang="en-IN" sz="1800" b="1" i="1" dirty="0">
                <a:effectLst/>
                <a:latin typeface="+mj-lt"/>
              </a:rPr>
              <a:t>//Output will be 2</a:t>
            </a:r>
            <a:endParaRPr lang="en-IN" sz="1800" b="1" i="0" dirty="0">
              <a:effectLst/>
              <a:latin typeface="+mj-lt"/>
            </a:endParaRPr>
          </a:p>
          <a:p>
            <a:pPr marL="0" indent="0" algn="l">
              <a:lnSpc>
                <a:spcPct val="160000"/>
              </a:lnSpc>
              <a:buNone/>
            </a:pPr>
            <a:r>
              <a:rPr lang="en-IN" sz="1800" b="0" i="0" dirty="0">
                <a:effectLst/>
                <a:latin typeface="+mj-lt"/>
              </a:rPr>
              <a:t>	</a:t>
            </a:r>
            <a:r>
              <a:rPr lang="en-IN" sz="1800" b="0" i="0" dirty="0" err="1">
                <a:effectLst/>
                <a:latin typeface="+mj-lt"/>
              </a:rPr>
              <a:t>System.out.println</a:t>
            </a:r>
            <a:r>
              <a:rPr lang="en-IN" sz="1800" b="0" i="0" dirty="0">
                <a:effectLst/>
                <a:latin typeface="+mj-lt"/>
              </a:rPr>
              <a:t>(</a:t>
            </a:r>
            <a:r>
              <a:rPr lang="en-IN" sz="1800" b="0" i="0" dirty="0" err="1">
                <a:effectLst/>
                <a:latin typeface="+mj-lt"/>
              </a:rPr>
              <a:t>numOne</a:t>
            </a:r>
            <a:r>
              <a:rPr lang="en-IN" sz="1800" b="0" i="0" dirty="0">
                <a:effectLst/>
                <a:latin typeface="+mj-lt"/>
              </a:rPr>
              <a:t> % </a:t>
            </a:r>
            <a:r>
              <a:rPr lang="en-IN" sz="1800" b="0" i="0" dirty="0" err="1">
                <a:effectLst/>
                <a:latin typeface="+mj-lt"/>
              </a:rPr>
              <a:t>numTwo</a:t>
            </a:r>
            <a:r>
              <a:rPr lang="en-IN" sz="1800" b="0" i="0" dirty="0">
                <a:effectLst/>
                <a:latin typeface="+mj-lt"/>
              </a:rPr>
              <a:t>); </a:t>
            </a:r>
            <a:r>
              <a:rPr lang="en-IN" sz="1800" b="1" i="1" dirty="0">
                <a:effectLst/>
                <a:latin typeface="+mj-lt"/>
              </a:rPr>
              <a:t>//Output will be 0</a:t>
            </a:r>
            <a:endParaRPr lang="en-IN" sz="1800" b="1" i="0" dirty="0">
              <a:effectLst/>
              <a:latin typeface="+mj-lt"/>
            </a:endParaRPr>
          </a:p>
          <a:p>
            <a:pPr marL="0" indent="0" algn="l">
              <a:lnSpc>
                <a:spcPct val="160000"/>
              </a:lnSpc>
              <a:buNone/>
            </a:pPr>
            <a:r>
              <a:rPr lang="en-IN" sz="1800" b="0" i="0" dirty="0">
                <a:effectLst/>
                <a:latin typeface="+mj-lt"/>
              </a:rPr>
              <a:t>}</a:t>
            </a:r>
          </a:p>
          <a:p>
            <a:endParaRPr lang="en-IN" sz="1800" dirty="0"/>
          </a:p>
        </p:txBody>
      </p:sp>
    </p:spTree>
    <p:extLst>
      <p:ext uri="{BB962C8B-B14F-4D97-AF65-F5344CB8AC3E}">
        <p14:creationId xmlns:p14="http://schemas.microsoft.com/office/powerpoint/2010/main" val="29175813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561A7-45AE-6256-39B8-ECDD7295C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30136-533F-6AA6-F637-EEDB8BC5BF7A}"/>
              </a:ext>
            </a:extLst>
          </p:cNvPr>
          <p:cNvSpPr>
            <a:spLocks noGrp="1"/>
          </p:cNvSpPr>
          <p:nvPr>
            <p:ph type="title"/>
          </p:nvPr>
        </p:nvSpPr>
        <p:spPr>
          <a:xfrm>
            <a:off x="685800" y="764373"/>
            <a:ext cx="10820400" cy="1293028"/>
          </a:xfrm>
        </p:spPr>
        <p:txBody>
          <a:bodyPr/>
          <a:lstStyle/>
          <a:p>
            <a:pPr algn="ctr"/>
            <a:r>
              <a:rPr lang="en-IN" b="1" dirty="0"/>
              <a:t>Relational Operators</a:t>
            </a:r>
            <a:br>
              <a:rPr lang="en-IN" b="1" dirty="0"/>
            </a:br>
            <a:endParaRPr lang="en-IN" dirty="0"/>
          </a:p>
        </p:txBody>
      </p:sp>
      <p:sp>
        <p:nvSpPr>
          <p:cNvPr id="3" name="Content Placeholder 2">
            <a:extLst>
              <a:ext uri="{FF2B5EF4-FFF2-40B4-BE49-F238E27FC236}">
                <a16:creationId xmlns:a16="http://schemas.microsoft.com/office/drawing/2014/main" id="{9C794C84-B1D3-65A4-A65F-3C856B32182D}"/>
              </a:ext>
            </a:extLst>
          </p:cNvPr>
          <p:cNvSpPr>
            <a:spLocks noGrp="1"/>
          </p:cNvSpPr>
          <p:nvPr>
            <p:ph idx="1"/>
          </p:nvPr>
        </p:nvSpPr>
        <p:spPr/>
        <p:txBody>
          <a:bodyPr/>
          <a:lstStyle/>
          <a:p>
            <a:r>
              <a:rPr lang="en-US" dirty="0"/>
              <a:t>Used to </a:t>
            </a:r>
            <a:r>
              <a:rPr lang="en-US" b="1" dirty="0"/>
              <a:t>compare two values</a:t>
            </a:r>
            <a:r>
              <a:rPr lang="en-US" dirty="0"/>
              <a:t>, result is </a:t>
            </a:r>
            <a:r>
              <a:rPr lang="en-US" b="1" dirty="0" err="1"/>
              <a:t>boolean</a:t>
            </a:r>
            <a:r>
              <a:rPr lang="en-US" dirty="0"/>
              <a:t> (true/false):</a:t>
            </a:r>
            <a:endParaRPr lang="en-IN" dirty="0"/>
          </a:p>
        </p:txBody>
      </p:sp>
      <p:graphicFrame>
        <p:nvGraphicFramePr>
          <p:cNvPr id="4" name="Table 3">
            <a:extLst>
              <a:ext uri="{FF2B5EF4-FFF2-40B4-BE49-F238E27FC236}">
                <a16:creationId xmlns:a16="http://schemas.microsoft.com/office/drawing/2014/main" id="{4B17A9F6-5DB5-F2F9-FE03-B4D5DB27CC68}"/>
              </a:ext>
            </a:extLst>
          </p:cNvPr>
          <p:cNvGraphicFramePr>
            <a:graphicFrameLocks noGrp="1"/>
          </p:cNvGraphicFramePr>
          <p:nvPr>
            <p:extLst>
              <p:ext uri="{D42A27DB-BD31-4B8C-83A1-F6EECF244321}">
                <p14:modId xmlns:p14="http://schemas.microsoft.com/office/powerpoint/2010/main" val="769133661"/>
              </p:ext>
            </p:extLst>
          </p:nvPr>
        </p:nvGraphicFramePr>
        <p:xfrm>
          <a:off x="685800" y="2925921"/>
          <a:ext cx="10820400" cy="3292765"/>
        </p:xfrm>
        <a:graphic>
          <a:graphicData uri="http://schemas.openxmlformats.org/drawingml/2006/table">
            <a:tbl>
              <a:tblPr>
                <a:tableStyleId>{306799F8-075E-4A3A-A7F6-7FBC6576F1A4}</a:tableStyleId>
              </a:tblPr>
              <a:tblGrid>
                <a:gridCol w="2705100">
                  <a:extLst>
                    <a:ext uri="{9D8B030D-6E8A-4147-A177-3AD203B41FA5}">
                      <a16:colId xmlns:a16="http://schemas.microsoft.com/office/drawing/2014/main" val="160903503"/>
                    </a:ext>
                  </a:extLst>
                </a:gridCol>
                <a:gridCol w="2705100">
                  <a:extLst>
                    <a:ext uri="{9D8B030D-6E8A-4147-A177-3AD203B41FA5}">
                      <a16:colId xmlns:a16="http://schemas.microsoft.com/office/drawing/2014/main" val="3311715161"/>
                    </a:ext>
                  </a:extLst>
                </a:gridCol>
                <a:gridCol w="2705100">
                  <a:extLst>
                    <a:ext uri="{9D8B030D-6E8A-4147-A177-3AD203B41FA5}">
                      <a16:colId xmlns:a16="http://schemas.microsoft.com/office/drawing/2014/main" val="1303760589"/>
                    </a:ext>
                  </a:extLst>
                </a:gridCol>
                <a:gridCol w="2705100">
                  <a:extLst>
                    <a:ext uri="{9D8B030D-6E8A-4147-A177-3AD203B41FA5}">
                      <a16:colId xmlns:a16="http://schemas.microsoft.com/office/drawing/2014/main" val="4140413300"/>
                    </a:ext>
                  </a:extLst>
                </a:gridCol>
              </a:tblGrid>
              <a:tr h="470395">
                <a:tc>
                  <a:txBody>
                    <a:bodyPr/>
                    <a:lstStyle/>
                    <a:p>
                      <a:pPr>
                        <a:buNone/>
                      </a:pPr>
                      <a:r>
                        <a:rPr lang="en-IN" b="1" dirty="0"/>
                        <a:t>Operator</a:t>
                      </a:r>
                    </a:p>
                  </a:txBody>
                  <a:tcPr anchor="ctr"/>
                </a:tc>
                <a:tc>
                  <a:txBody>
                    <a:bodyPr/>
                    <a:lstStyle/>
                    <a:p>
                      <a:pPr>
                        <a:buNone/>
                      </a:pPr>
                      <a:r>
                        <a:rPr lang="en-IN" b="1" dirty="0"/>
                        <a:t>Description</a:t>
                      </a:r>
                    </a:p>
                  </a:txBody>
                  <a:tcPr anchor="ctr"/>
                </a:tc>
                <a:tc>
                  <a:txBody>
                    <a:bodyPr/>
                    <a:lstStyle/>
                    <a:p>
                      <a:pPr>
                        <a:buNone/>
                      </a:pPr>
                      <a:r>
                        <a:rPr lang="en-IN" b="1" dirty="0"/>
                        <a:t>Example</a:t>
                      </a:r>
                    </a:p>
                  </a:txBody>
                  <a:tcPr anchor="ctr"/>
                </a:tc>
                <a:tc>
                  <a:txBody>
                    <a:bodyPr/>
                    <a:lstStyle/>
                    <a:p>
                      <a:pPr>
                        <a:buNone/>
                      </a:pPr>
                      <a:r>
                        <a:rPr lang="en-IN" b="1" dirty="0"/>
                        <a:t>Result</a:t>
                      </a:r>
                    </a:p>
                  </a:txBody>
                  <a:tcPr anchor="ctr"/>
                </a:tc>
                <a:extLst>
                  <a:ext uri="{0D108BD9-81ED-4DB2-BD59-A6C34878D82A}">
                    <a16:rowId xmlns:a16="http://schemas.microsoft.com/office/drawing/2014/main" val="2050356825"/>
                  </a:ext>
                </a:extLst>
              </a:tr>
              <a:tr h="470395">
                <a:tc>
                  <a:txBody>
                    <a:bodyPr/>
                    <a:lstStyle/>
                    <a:p>
                      <a:pPr>
                        <a:buNone/>
                      </a:pPr>
                      <a:r>
                        <a:rPr lang="en-IN"/>
                        <a:t>==</a:t>
                      </a:r>
                    </a:p>
                  </a:txBody>
                  <a:tcPr anchor="ctr"/>
                </a:tc>
                <a:tc>
                  <a:txBody>
                    <a:bodyPr/>
                    <a:lstStyle/>
                    <a:p>
                      <a:pPr>
                        <a:buNone/>
                      </a:pPr>
                      <a:r>
                        <a:rPr lang="en-IN"/>
                        <a:t>Equal to</a:t>
                      </a:r>
                    </a:p>
                  </a:txBody>
                  <a:tcPr anchor="ctr"/>
                </a:tc>
                <a:tc>
                  <a:txBody>
                    <a:bodyPr/>
                    <a:lstStyle/>
                    <a:p>
                      <a:pPr>
                        <a:buNone/>
                      </a:pPr>
                      <a:r>
                        <a:rPr lang="en-IN"/>
                        <a:t>5 == 3</a:t>
                      </a:r>
                    </a:p>
                  </a:txBody>
                  <a:tcPr anchor="ctr"/>
                </a:tc>
                <a:tc>
                  <a:txBody>
                    <a:bodyPr/>
                    <a:lstStyle/>
                    <a:p>
                      <a:pPr>
                        <a:buNone/>
                      </a:pPr>
                      <a:r>
                        <a:rPr lang="en-IN"/>
                        <a:t>false</a:t>
                      </a:r>
                    </a:p>
                  </a:txBody>
                  <a:tcPr anchor="ctr"/>
                </a:tc>
                <a:extLst>
                  <a:ext uri="{0D108BD9-81ED-4DB2-BD59-A6C34878D82A}">
                    <a16:rowId xmlns:a16="http://schemas.microsoft.com/office/drawing/2014/main" val="2572278149"/>
                  </a:ext>
                </a:extLst>
              </a:tr>
              <a:tr h="470395">
                <a:tc>
                  <a:txBody>
                    <a:bodyPr/>
                    <a:lstStyle/>
                    <a:p>
                      <a:pPr>
                        <a:buNone/>
                      </a:pPr>
                      <a:r>
                        <a:rPr lang="en-IN" dirty="0"/>
                        <a:t>!=</a:t>
                      </a:r>
                    </a:p>
                  </a:txBody>
                  <a:tcPr anchor="ctr"/>
                </a:tc>
                <a:tc>
                  <a:txBody>
                    <a:bodyPr/>
                    <a:lstStyle/>
                    <a:p>
                      <a:pPr>
                        <a:buNone/>
                      </a:pPr>
                      <a:r>
                        <a:rPr lang="en-IN"/>
                        <a:t>Not equal to</a:t>
                      </a:r>
                    </a:p>
                  </a:txBody>
                  <a:tcPr anchor="ctr"/>
                </a:tc>
                <a:tc>
                  <a:txBody>
                    <a:bodyPr/>
                    <a:lstStyle/>
                    <a:p>
                      <a:pPr>
                        <a:buNone/>
                      </a:pPr>
                      <a:r>
                        <a:rPr lang="en-IN"/>
                        <a:t>5 != 3</a:t>
                      </a:r>
                    </a:p>
                  </a:txBody>
                  <a:tcPr anchor="ctr"/>
                </a:tc>
                <a:tc>
                  <a:txBody>
                    <a:bodyPr/>
                    <a:lstStyle/>
                    <a:p>
                      <a:pPr>
                        <a:buNone/>
                      </a:pPr>
                      <a:r>
                        <a:rPr lang="en-IN"/>
                        <a:t>true</a:t>
                      </a:r>
                    </a:p>
                  </a:txBody>
                  <a:tcPr anchor="ctr"/>
                </a:tc>
                <a:extLst>
                  <a:ext uri="{0D108BD9-81ED-4DB2-BD59-A6C34878D82A}">
                    <a16:rowId xmlns:a16="http://schemas.microsoft.com/office/drawing/2014/main" val="2486974360"/>
                  </a:ext>
                </a:extLst>
              </a:tr>
              <a:tr h="470395">
                <a:tc>
                  <a:txBody>
                    <a:bodyPr/>
                    <a:lstStyle/>
                    <a:p>
                      <a:pPr>
                        <a:buNone/>
                      </a:pPr>
                      <a:r>
                        <a:rPr lang="en-IN"/>
                        <a:t>&gt;</a:t>
                      </a:r>
                    </a:p>
                  </a:txBody>
                  <a:tcPr anchor="ctr"/>
                </a:tc>
                <a:tc>
                  <a:txBody>
                    <a:bodyPr/>
                    <a:lstStyle/>
                    <a:p>
                      <a:pPr>
                        <a:buNone/>
                      </a:pPr>
                      <a:r>
                        <a:rPr lang="en-IN"/>
                        <a:t>Greater than</a:t>
                      </a:r>
                    </a:p>
                  </a:txBody>
                  <a:tcPr anchor="ctr"/>
                </a:tc>
                <a:tc>
                  <a:txBody>
                    <a:bodyPr/>
                    <a:lstStyle/>
                    <a:p>
                      <a:pPr>
                        <a:buNone/>
                      </a:pPr>
                      <a:r>
                        <a:rPr lang="en-IN"/>
                        <a:t>5 &gt; 3</a:t>
                      </a:r>
                    </a:p>
                  </a:txBody>
                  <a:tcPr anchor="ctr"/>
                </a:tc>
                <a:tc>
                  <a:txBody>
                    <a:bodyPr/>
                    <a:lstStyle/>
                    <a:p>
                      <a:pPr>
                        <a:buNone/>
                      </a:pPr>
                      <a:r>
                        <a:rPr lang="en-IN"/>
                        <a:t>true</a:t>
                      </a:r>
                    </a:p>
                  </a:txBody>
                  <a:tcPr anchor="ctr"/>
                </a:tc>
                <a:extLst>
                  <a:ext uri="{0D108BD9-81ED-4DB2-BD59-A6C34878D82A}">
                    <a16:rowId xmlns:a16="http://schemas.microsoft.com/office/drawing/2014/main" val="3784862092"/>
                  </a:ext>
                </a:extLst>
              </a:tr>
              <a:tr h="470395">
                <a:tc>
                  <a:txBody>
                    <a:bodyPr/>
                    <a:lstStyle/>
                    <a:p>
                      <a:pPr>
                        <a:buNone/>
                      </a:pPr>
                      <a:r>
                        <a:rPr lang="en-IN"/>
                        <a:t>&lt;</a:t>
                      </a:r>
                    </a:p>
                  </a:txBody>
                  <a:tcPr anchor="ctr"/>
                </a:tc>
                <a:tc>
                  <a:txBody>
                    <a:bodyPr/>
                    <a:lstStyle/>
                    <a:p>
                      <a:pPr>
                        <a:buNone/>
                      </a:pPr>
                      <a:r>
                        <a:rPr lang="en-IN"/>
                        <a:t>Less than</a:t>
                      </a:r>
                    </a:p>
                  </a:txBody>
                  <a:tcPr anchor="ctr"/>
                </a:tc>
                <a:tc>
                  <a:txBody>
                    <a:bodyPr/>
                    <a:lstStyle/>
                    <a:p>
                      <a:pPr>
                        <a:buNone/>
                      </a:pPr>
                      <a:r>
                        <a:rPr lang="en-IN"/>
                        <a:t>5 &lt; 3</a:t>
                      </a:r>
                    </a:p>
                  </a:txBody>
                  <a:tcPr anchor="ctr"/>
                </a:tc>
                <a:tc>
                  <a:txBody>
                    <a:bodyPr/>
                    <a:lstStyle/>
                    <a:p>
                      <a:pPr>
                        <a:buNone/>
                      </a:pPr>
                      <a:r>
                        <a:rPr lang="en-IN"/>
                        <a:t>false</a:t>
                      </a:r>
                    </a:p>
                  </a:txBody>
                  <a:tcPr anchor="ctr"/>
                </a:tc>
                <a:extLst>
                  <a:ext uri="{0D108BD9-81ED-4DB2-BD59-A6C34878D82A}">
                    <a16:rowId xmlns:a16="http://schemas.microsoft.com/office/drawing/2014/main" val="2879413106"/>
                  </a:ext>
                </a:extLst>
              </a:tr>
              <a:tr h="470395">
                <a:tc>
                  <a:txBody>
                    <a:bodyPr/>
                    <a:lstStyle/>
                    <a:p>
                      <a:pPr>
                        <a:buNone/>
                      </a:pPr>
                      <a:r>
                        <a:rPr lang="en-IN"/>
                        <a:t>&gt;=</a:t>
                      </a:r>
                    </a:p>
                  </a:txBody>
                  <a:tcPr anchor="ctr"/>
                </a:tc>
                <a:tc>
                  <a:txBody>
                    <a:bodyPr/>
                    <a:lstStyle/>
                    <a:p>
                      <a:pPr>
                        <a:buNone/>
                      </a:pPr>
                      <a:r>
                        <a:rPr lang="en-IN"/>
                        <a:t>Greater or equal</a:t>
                      </a:r>
                    </a:p>
                  </a:txBody>
                  <a:tcPr anchor="ctr"/>
                </a:tc>
                <a:tc>
                  <a:txBody>
                    <a:bodyPr/>
                    <a:lstStyle/>
                    <a:p>
                      <a:pPr>
                        <a:buNone/>
                      </a:pPr>
                      <a:r>
                        <a:rPr lang="en-IN"/>
                        <a:t>5 &gt;= 5</a:t>
                      </a:r>
                    </a:p>
                  </a:txBody>
                  <a:tcPr anchor="ctr"/>
                </a:tc>
                <a:tc>
                  <a:txBody>
                    <a:bodyPr/>
                    <a:lstStyle/>
                    <a:p>
                      <a:pPr>
                        <a:buNone/>
                      </a:pPr>
                      <a:r>
                        <a:rPr lang="en-IN"/>
                        <a:t>true</a:t>
                      </a:r>
                    </a:p>
                  </a:txBody>
                  <a:tcPr anchor="ctr"/>
                </a:tc>
                <a:extLst>
                  <a:ext uri="{0D108BD9-81ED-4DB2-BD59-A6C34878D82A}">
                    <a16:rowId xmlns:a16="http://schemas.microsoft.com/office/drawing/2014/main" val="2663825398"/>
                  </a:ext>
                </a:extLst>
              </a:tr>
              <a:tr h="470395">
                <a:tc>
                  <a:txBody>
                    <a:bodyPr/>
                    <a:lstStyle/>
                    <a:p>
                      <a:pPr>
                        <a:buNone/>
                      </a:pPr>
                      <a:r>
                        <a:rPr lang="en-IN"/>
                        <a:t>&lt;=</a:t>
                      </a:r>
                    </a:p>
                  </a:txBody>
                  <a:tcPr anchor="ctr"/>
                </a:tc>
                <a:tc>
                  <a:txBody>
                    <a:bodyPr/>
                    <a:lstStyle/>
                    <a:p>
                      <a:pPr>
                        <a:buNone/>
                      </a:pPr>
                      <a:r>
                        <a:rPr lang="en-IN"/>
                        <a:t>Less or equal</a:t>
                      </a:r>
                    </a:p>
                  </a:txBody>
                  <a:tcPr anchor="ctr"/>
                </a:tc>
                <a:tc>
                  <a:txBody>
                    <a:bodyPr/>
                    <a:lstStyle/>
                    <a:p>
                      <a:pPr>
                        <a:buNone/>
                      </a:pPr>
                      <a:r>
                        <a:rPr lang="en-IN"/>
                        <a:t>5 &lt;= 3</a:t>
                      </a:r>
                    </a:p>
                  </a:txBody>
                  <a:tcPr anchor="ctr"/>
                </a:tc>
                <a:tc>
                  <a:txBody>
                    <a:bodyPr/>
                    <a:lstStyle/>
                    <a:p>
                      <a:pPr>
                        <a:buNone/>
                      </a:pPr>
                      <a:r>
                        <a:rPr lang="en-IN" dirty="0"/>
                        <a:t>false</a:t>
                      </a:r>
                    </a:p>
                  </a:txBody>
                  <a:tcPr anchor="ctr"/>
                </a:tc>
                <a:extLst>
                  <a:ext uri="{0D108BD9-81ED-4DB2-BD59-A6C34878D82A}">
                    <a16:rowId xmlns:a16="http://schemas.microsoft.com/office/drawing/2014/main" val="1565965589"/>
                  </a:ext>
                </a:extLst>
              </a:tr>
            </a:tbl>
          </a:graphicData>
        </a:graphic>
      </p:graphicFrame>
    </p:spTree>
    <p:extLst>
      <p:ext uri="{BB962C8B-B14F-4D97-AF65-F5344CB8AC3E}">
        <p14:creationId xmlns:p14="http://schemas.microsoft.com/office/powerpoint/2010/main" val="241069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51EB-8AAE-C6D9-6A09-20D7D38FE8D5}"/>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2D5369BC-6651-EBD9-CB5A-313F6CE217F0}"/>
              </a:ext>
            </a:extLst>
          </p:cNvPr>
          <p:cNvSpPr>
            <a:spLocks noGrp="1"/>
          </p:cNvSpPr>
          <p:nvPr>
            <p:ph idx="1"/>
          </p:nvPr>
        </p:nvSpPr>
        <p:spPr/>
        <p:txBody>
          <a:bodyPr/>
          <a:lstStyle/>
          <a:p>
            <a:pPr marL="0" indent="0">
              <a:buNone/>
            </a:pPr>
            <a:r>
              <a:rPr lang="en-IN" dirty="0"/>
              <a:t>public static void main(String </a:t>
            </a:r>
            <a:r>
              <a:rPr lang="en-IN" dirty="0" err="1"/>
              <a:t>args</a:t>
            </a:r>
            <a:r>
              <a:rPr lang="en-IN" dirty="0"/>
              <a:t>[])</a:t>
            </a:r>
          </a:p>
          <a:p>
            <a:pPr marL="0" indent="0">
              <a:buNone/>
            </a:pPr>
            <a:r>
              <a:rPr lang="en-IN" dirty="0"/>
              <a:t> {</a:t>
            </a:r>
          </a:p>
          <a:p>
            <a:pPr marL="0" indent="0">
              <a:buNone/>
            </a:pPr>
            <a:r>
              <a:rPr lang="en-IN" dirty="0"/>
              <a:t>	int </a:t>
            </a:r>
            <a:r>
              <a:rPr lang="en-IN" dirty="0" err="1"/>
              <a:t>numOne</a:t>
            </a:r>
            <a:r>
              <a:rPr lang="en-IN" dirty="0"/>
              <a:t> = 10;</a:t>
            </a:r>
          </a:p>
          <a:p>
            <a:pPr marL="0" indent="0">
              <a:buNone/>
            </a:pPr>
            <a:r>
              <a:rPr lang="en-IN" dirty="0"/>
              <a:t>	int </a:t>
            </a:r>
            <a:r>
              <a:rPr lang="en-IN" dirty="0" err="1"/>
              <a:t>numTwo</a:t>
            </a:r>
            <a:r>
              <a:rPr lang="en-IN" dirty="0"/>
              <a:t> = 5;</a:t>
            </a:r>
          </a:p>
          <a:p>
            <a:pPr marL="0" indent="0">
              <a:buNone/>
            </a:pPr>
            <a:r>
              <a:rPr lang="en-IN" dirty="0"/>
              <a:t>	</a:t>
            </a:r>
            <a:r>
              <a:rPr lang="en-IN" dirty="0" err="1"/>
              <a:t>System.out.println</a:t>
            </a:r>
            <a:r>
              <a:rPr lang="en-IN" dirty="0"/>
              <a:t>(</a:t>
            </a:r>
            <a:r>
              <a:rPr lang="en-IN" dirty="0" err="1"/>
              <a:t>numOne</a:t>
            </a:r>
            <a:r>
              <a:rPr lang="en-IN" dirty="0"/>
              <a:t> &gt; </a:t>
            </a:r>
            <a:r>
              <a:rPr lang="en-IN" dirty="0" err="1"/>
              <a:t>numTwo</a:t>
            </a:r>
            <a:r>
              <a:rPr lang="en-IN" dirty="0"/>
              <a:t>); </a:t>
            </a:r>
            <a:r>
              <a:rPr lang="en-IN" b="1" i="1" dirty="0"/>
              <a:t>//Output will be true</a:t>
            </a:r>
            <a:endParaRPr lang="en-IN" b="1" dirty="0"/>
          </a:p>
          <a:p>
            <a:pPr marL="0" indent="0">
              <a:buNone/>
            </a:pPr>
            <a:r>
              <a:rPr lang="en-IN" dirty="0"/>
              <a:t>}</a:t>
            </a:r>
          </a:p>
          <a:p>
            <a:endParaRPr lang="en-IN" dirty="0"/>
          </a:p>
        </p:txBody>
      </p:sp>
    </p:spTree>
    <p:extLst>
      <p:ext uri="{BB962C8B-B14F-4D97-AF65-F5344CB8AC3E}">
        <p14:creationId xmlns:p14="http://schemas.microsoft.com/office/powerpoint/2010/main" val="2108846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26CF8-1707-E98F-3E22-9D454A935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9E453-E1C5-CF1A-5F13-713EFA9AE585}"/>
              </a:ext>
            </a:extLst>
          </p:cNvPr>
          <p:cNvSpPr>
            <a:spLocks noGrp="1"/>
          </p:cNvSpPr>
          <p:nvPr>
            <p:ph type="title"/>
          </p:nvPr>
        </p:nvSpPr>
        <p:spPr>
          <a:xfrm>
            <a:off x="685800" y="764373"/>
            <a:ext cx="10820400" cy="1293028"/>
          </a:xfrm>
        </p:spPr>
        <p:txBody>
          <a:bodyPr/>
          <a:lstStyle/>
          <a:p>
            <a:pPr algn="ctr"/>
            <a:r>
              <a:rPr lang="en-US" b="1" dirty="0"/>
              <a:t>Logical Operators</a:t>
            </a:r>
            <a:br>
              <a:rPr lang="en-US" b="1" dirty="0"/>
            </a:br>
            <a:endParaRPr lang="en-IN" dirty="0"/>
          </a:p>
        </p:txBody>
      </p:sp>
      <p:sp>
        <p:nvSpPr>
          <p:cNvPr id="3" name="Content Placeholder 2">
            <a:extLst>
              <a:ext uri="{FF2B5EF4-FFF2-40B4-BE49-F238E27FC236}">
                <a16:creationId xmlns:a16="http://schemas.microsoft.com/office/drawing/2014/main" id="{7150DD13-D9EB-0301-094A-B12EC1709B41}"/>
              </a:ext>
            </a:extLst>
          </p:cNvPr>
          <p:cNvSpPr>
            <a:spLocks noGrp="1"/>
          </p:cNvSpPr>
          <p:nvPr>
            <p:ph idx="1"/>
          </p:nvPr>
        </p:nvSpPr>
        <p:spPr/>
        <p:txBody>
          <a:bodyPr/>
          <a:lstStyle/>
          <a:p>
            <a:r>
              <a:rPr lang="en-US" dirty="0"/>
              <a:t>Used to </a:t>
            </a:r>
            <a:r>
              <a:rPr lang="en-US" b="1" dirty="0"/>
              <a:t>combine </a:t>
            </a:r>
            <a:r>
              <a:rPr lang="en-US" b="1" dirty="0" err="1"/>
              <a:t>boolean</a:t>
            </a:r>
            <a:r>
              <a:rPr lang="en-US" b="1" dirty="0"/>
              <a:t> expressions</a:t>
            </a:r>
            <a:r>
              <a:rPr lang="en-US" dirty="0"/>
              <a:t>:</a:t>
            </a:r>
          </a:p>
          <a:p>
            <a:endParaRPr lang="en-IN" dirty="0"/>
          </a:p>
        </p:txBody>
      </p:sp>
      <p:graphicFrame>
        <p:nvGraphicFramePr>
          <p:cNvPr id="4" name="Table 3">
            <a:extLst>
              <a:ext uri="{FF2B5EF4-FFF2-40B4-BE49-F238E27FC236}">
                <a16:creationId xmlns:a16="http://schemas.microsoft.com/office/drawing/2014/main" id="{F4D4B71C-52EF-E3A1-6001-05FAE460F25A}"/>
              </a:ext>
            </a:extLst>
          </p:cNvPr>
          <p:cNvGraphicFramePr>
            <a:graphicFrameLocks noGrp="1"/>
          </p:cNvGraphicFramePr>
          <p:nvPr>
            <p:extLst>
              <p:ext uri="{D42A27DB-BD31-4B8C-83A1-F6EECF244321}">
                <p14:modId xmlns:p14="http://schemas.microsoft.com/office/powerpoint/2010/main" val="200641840"/>
              </p:ext>
            </p:extLst>
          </p:nvPr>
        </p:nvGraphicFramePr>
        <p:xfrm>
          <a:off x="685800" y="3474561"/>
          <a:ext cx="10820400" cy="2414964"/>
        </p:xfrm>
        <a:graphic>
          <a:graphicData uri="http://schemas.openxmlformats.org/drawingml/2006/table">
            <a:tbl>
              <a:tblPr>
                <a:tableStyleId>{306799F8-075E-4A3A-A7F6-7FBC6576F1A4}</a:tableStyleId>
              </a:tblPr>
              <a:tblGrid>
                <a:gridCol w="2705100">
                  <a:extLst>
                    <a:ext uri="{9D8B030D-6E8A-4147-A177-3AD203B41FA5}">
                      <a16:colId xmlns:a16="http://schemas.microsoft.com/office/drawing/2014/main" val="2258624825"/>
                    </a:ext>
                  </a:extLst>
                </a:gridCol>
                <a:gridCol w="2705100">
                  <a:extLst>
                    <a:ext uri="{9D8B030D-6E8A-4147-A177-3AD203B41FA5}">
                      <a16:colId xmlns:a16="http://schemas.microsoft.com/office/drawing/2014/main" val="361086369"/>
                    </a:ext>
                  </a:extLst>
                </a:gridCol>
                <a:gridCol w="2705100">
                  <a:extLst>
                    <a:ext uri="{9D8B030D-6E8A-4147-A177-3AD203B41FA5}">
                      <a16:colId xmlns:a16="http://schemas.microsoft.com/office/drawing/2014/main" val="4052312315"/>
                    </a:ext>
                  </a:extLst>
                </a:gridCol>
                <a:gridCol w="2705100">
                  <a:extLst>
                    <a:ext uri="{9D8B030D-6E8A-4147-A177-3AD203B41FA5}">
                      <a16:colId xmlns:a16="http://schemas.microsoft.com/office/drawing/2014/main" val="4182842728"/>
                    </a:ext>
                  </a:extLst>
                </a:gridCol>
              </a:tblGrid>
              <a:tr h="603741">
                <a:tc>
                  <a:txBody>
                    <a:bodyPr/>
                    <a:lstStyle/>
                    <a:p>
                      <a:pPr>
                        <a:buNone/>
                      </a:pPr>
                      <a:r>
                        <a:rPr lang="en-IN" b="1" dirty="0"/>
                        <a:t>Operator</a:t>
                      </a:r>
                    </a:p>
                  </a:txBody>
                  <a:tcPr anchor="ctr"/>
                </a:tc>
                <a:tc>
                  <a:txBody>
                    <a:bodyPr/>
                    <a:lstStyle/>
                    <a:p>
                      <a:pPr>
                        <a:buNone/>
                      </a:pPr>
                      <a:r>
                        <a:rPr lang="en-IN" b="1" dirty="0"/>
                        <a:t>Description</a:t>
                      </a:r>
                    </a:p>
                  </a:txBody>
                  <a:tcPr anchor="ctr"/>
                </a:tc>
                <a:tc>
                  <a:txBody>
                    <a:bodyPr/>
                    <a:lstStyle/>
                    <a:p>
                      <a:pPr>
                        <a:buNone/>
                      </a:pPr>
                      <a:r>
                        <a:rPr lang="en-IN" b="1" dirty="0"/>
                        <a:t>Example</a:t>
                      </a:r>
                    </a:p>
                  </a:txBody>
                  <a:tcPr anchor="ctr"/>
                </a:tc>
                <a:tc>
                  <a:txBody>
                    <a:bodyPr/>
                    <a:lstStyle/>
                    <a:p>
                      <a:pPr>
                        <a:buNone/>
                      </a:pPr>
                      <a:r>
                        <a:rPr lang="en-IN" b="1" dirty="0"/>
                        <a:t>Result</a:t>
                      </a:r>
                    </a:p>
                  </a:txBody>
                  <a:tcPr anchor="ctr"/>
                </a:tc>
                <a:extLst>
                  <a:ext uri="{0D108BD9-81ED-4DB2-BD59-A6C34878D82A}">
                    <a16:rowId xmlns:a16="http://schemas.microsoft.com/office/drawing/2014/main" val="836006717"/>
                  </a:ext>
                </a:extLst>
              </a:tr>
              <a:tr h="603741">
                <a:tc>
                  <a:txBody>
                    <a:bodyPr/>
                    <a:lstStyle/>
                    <a:p>
                      <a:pPr>
                        <a:buNone/>
                      </a:pPr>
                      <a:r>
                        <a:rPr lang="en-IN"/>
                        <a:t>&amp;&amp;</a:t>
                      </a:r>
                    </a:p>
                  </a:txBody>
                  <a:tcPr anchor="ctr"/>
                </a:tc>
                <a:tc>
                  <a:txBody>
                    <a:bodyPr/>
                    <a:lstStyle/>
                    <a:p>
                      <a:pPr>
                        <a:buNone/>
                      </a:pPr>
                      <a:r>
                        <a:rPr lang="en-IN"/>
                        <a:t>Logical AND</a:t>
                      </a:r>
                    </a:p>
                  </a:txBody>
                  <a:tcPr anchor="ctr"/>
                </a:tc>
                <a:tc>
                  <a:txBody>
                    <a:bodyPr/>
                    <a:lstStyle/>
                    <a:p>
                      <a:pPr>
                        <a:buNone/>
                      </a:pPr>
                      <a:r>
                        <a:rPr lang="en-IN"/>
                        <a:t>(true &amp;&amp; false)</a:t>
                      </a:r>
                    </a:p>
                  </a:txBody>
                  <a:tcPr anchor="ctr"/>
                </a:tc>
                <a:tc>
                  <a:txBody>
                    <a:bodyPr/>
                    <a:lstStyle/>
                    <a:p>
                      <a:pPr>
                        <a:buNone/>
                      </a:pPr>
                      <a:r>
                        <a:rPr lang="en-IN"/>
                        <a:t>false</a:t>
                      </a:r>
                    </a:p>
                  </a:txBody>
                  <a:tcPr anchor="ctr"/>
                </a:tc>
                <a:extLst>
                  <a:ext uri="{0D108BD9-81ED-4DB2-BD59-A6C34878D82A}">
                    <a16:rowId xmlns:a16="http://schemas.microsoft.com/office/drawing/2014/main" val="2349960822"/>
                  </a:ext>
                </a:extLst>
              </a:tr>
              <a:tr h="603741">
                <a:tc>
                  <a:txBody>
                    <a:bodyPr/>
                    <a:lstStyle/>
                    <a:p>
                      <a:pPr>
                        <a:buNone/>
                      </a:pPr>
                      <a:r>
                        <a:rPr lang="en-IN"/>
                        <a:t>`</a:t>
                      </a:r>
                    </a:p>
                  </a:txBody>
                  <a:tcPr anchor="ctr"/>
                </a:tc>
                <a:tc>
                  <a:txBody>
                    <a:bodyPr/>
                    <a:lstStyle/>
                    <a:p>
                      <a:pPr>
                        <a:buNone/>
                      </a:pPr>
                      <a:endParaRPr lang="en-IN"/>
                    </a:p>
                  </a:txBody>
                  <a:tcPr anchor="ctr"/>
                </a:tc>
                <a:tc>
                  <a:txBody>
                    <a:bodyPr/>
                    <a:lstStyle/>
                    <a:p>
                      <a:pPr>
                        <a:buNone/>
                      </a:pPr>
                      <a:r>
                        <a:rPr lang="en-IN"/>
                        <a:t>`</a:t>
                      </a:r>
                    </a:p>
                  </a:txBody>
                  <a:tcPr anchor="ctr"/>
                </a:tc>
                <a:tc>
                  <a:txBody>
                    <a:bodyPr/>
                    <a:lstStyle/>
                    <a:p>
                      <a:pPr>
                        <a:buNone/>
                      </a:pPr>
                      <a:r>
                        <a:rPr lang="en-IN"/>
                        <a:t>Logical OR</a:t>
                      </a:r>
                    </a:p>
                  </a:txBody>
                  <a:tcPr anchor="ctr"/>
                </a:tc>
                <a:extLst>
                  <a:ext uri="{0D108BD9-81ED-4DB2-BD59-A6C34878D82A}">
                    <a16:rowId xmlns:a16="http://schemas.microsoft.com/office/drawing/2014/main" val="2472939296"/>
                  </a:ext>
                </a:extLst>
              </a:tr>
              <a:tr h="603741">
                <a:tc>
                  <a:txBody>
                    <a:bodyPr/>
                    <a:lstStyle/>
                    <a:p>
                      <a:pPr>
                        <a:buNone/>
                      </a:pPr>
                      <a:r>
                        <a:rPr lang="en-IN"/>
                        <a:t>!</a:t>
                      </a:r>
                    </a:p>
                  </a:txBody>
                  <a:tcPr anchor="ctr"/>
                </a:tc>
                <a:tc>
                  <a:txBody>
                    <a:bodyPr/>
                    <a:lstStyle/>
                    <a:p>
                      <a:pPr>
                        <a:buNone/>
                      </a:pPr>
                      <a:r>
                        <a:rPr lang="en-IN"/>
                        <a:t>Logical NOT</a:t>
                      </a:r>
                    </a:p>
                  </a:txBody>
                  <a:tcPr anchor="ctr"/>
                </a:tc>
                <a:tc>
                  <a:txBody>
                    <a:bodyPr/>
                    <a:lstStyle/>
                    <a:p>
                      <a:pPr>
                        <a:buNone/>
                      </a:pPr>
                      <a:r>
                        <a:rPr lang="en-IN"/>
                        <a:t>!true</a:t>
                      </a:r>
                    </a:p>
                  </a:txBody>
                  <a:tcPr anchor="ctr"/>
                </a:tc>
                <a:tc>
                  <a:txBody>
                    <a:bodyPr/>
                    <a:lstStyle/>
                    <a:p>
                      <a:pPr>
                        <a:buNone/>
                      </a:pPr>
                      <a:r>
                        <a:rPr lang="en-IN" dirty="0"/>
                        <a:t>false</a:t>
                      </a:r>
                    </a:p>
                  </a:txBody>
                  <a:tcPr anchor="ctr"/>
                </a:tc>
                <a:extLst>
                  <a:ext uri="{0D108BD9-81ED-4DB2-BD59-A6C34878D82A}">
                    <a16:rowId xmlns:a16="http://schemas.microsoft.com/office/drawing/2014/main" val="1776128585"/>
                  </a:ext>
                </a:extLst>
              </a:tr>
            </a:tbl>
          </a:graphicData>
        </a:graphic>
      </p:graphicFrame>
    </p:spTree>
    <p:extLst>
      <p:ext uri="{BB962C8B-B14F-4D97-AF65-F5344CB8AC3E}">
        <p14:creationId xmlns:p14="http://schemas.microsoft.com/office/powerpoint/2010/main" val="35530660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AEBA-E764-9F99-2A5D-AA73946704FC}"/>
              </a:ext>
            </a:extLst>
          </p:cNvPr>
          <p:cNvSpPr>
            <a:spLocks noGrp="1"/>
          </p:cNvSpPr>
          <p:nvPr>
            <p:ph type="title"/>
          </p:nvPr>
        </p:nvSpPr>
        <p:spPr>
          <a:xfrm>
            <a:off x="776748" y="764373"/>
            <a:ext cx="10729452"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FD4473AF-D780-110A-F91D-6551FE2BB575}"/>
              </a:ext>
            </a:extLst>
          </p:cNvPr>
          <p:cNvSpPr>
            <a:spLocks noGrp="1"/>
          </p:cNvSpPr>
          <p:nvPr>
            <p:ph idx="1"/>
          </p:nvPr>
        </p:nvSpPr>
        <p:spPr/>
        <p:txBody>
          <a:bodyPr>
            <a:normAutofit fontScale="92500" lnSpcReduction="10000"/>
          </a:bodyPr>
          <a:lstStyle/>
          <a:p>
            <a:pPr marL="0" indent="0">
              <a:lnSpc>
                <a:spcPct val="150000"/>
              </a:lnSpc>
              <a:buNone/>
            </a:pPr>
            <a:r>
              <a:rPr lang="en-IN" dirty="0"/>
              <a:t>public static void main(String </a:t>
            </a:r>
            <a:r>
              <a:rPr lang="en-IN" dirty="0" err="1"/>
              <a:t>args</a:t>
            </a:r>
            <a:r>
              <a:rPr lang="en-IN" dirty="0"/>
              <a:t>[]) </a:t>
            </a:r>
          </a:p>
          <a:p>
            <a:pPr marL="0" indent="0">
              <a:lnSpc>
                <a:spcPct val="150000"/>
              </a:lnSpc>
              <a:buNone/>
            </a:pPr>
            <a:r>
              <a:rPr lang="en-IN" dirty="0"/>
              <a:t>{</a:t>
            </a:r>
          </a:p>
          <a:p>
            <a:pPr marL="0" indent="0">
              <a:lnSpc>
                <a:spcPct val="150000"/>
              </a:lnSpc>
              <a:buNone/>
            </a:pPr>
            <a:r>
              <a:rPr lang="en-IN" dirty="0"/>
              <a:t>int </a:t>
            </a:r>
            <a:r>
              <a:rPr lang="en-IN" dirty="0" err="1"/>
              <a:t>numOne</a:t>
            </a:r>
            <a:r>
              <a:rPr lang="en-IN" dirty="0"/>
              <a:t> = 100;</a:t>
            </a:r>
          </a:p>
          <a:p>
            <a:pPr marL="0" indent="0">
              <a:lnSpc>
                <a:spcPct val="150000"/>
              </a:lnSpc>
              <a:buNone/>
            </a:pPr>
            <a:r>
              <a:rPr lang="en-IN" dirty="0"/>
              <a:t>int </a:t>
            </a:r>
            <a:r>
              <a:rPr lang="en-IN" dirty="0" err="1"/>
              <a:t>numTwo</a:t>
            </a:r>
            <a:r>
              <a:rPr lang="en-IN" dirty="0"/>
              <a:t> = 20;</a:t>
            </a:r>
          </a:p>
          <a:p>
            <a:pPr marL="0" indent="0">
              <a:lnSpc>
                <a:spcPct val="150000"/>
              </a:lnSpc>
              <a:buNone/>
            </a:pPr>
            <a:r>
              <a:rPr lang="en-IN" dirty="0"/>
              <a:t>int </a:t>
            </a:r>
            <a:r>
              <a:rPr lang="en-IN" dirty="0" err="1"/>
              <a:t>numThree</a:t>
            </a:r>
            <a:r>
              <a:rPr lang="en-IN" dirty="0"/>
              <a:t> = 30;</a:t>
            </a:r>
          </a:p>
          <a:p>
            <a:pPr marL="0" indent="0">
              <a:lnSpc>
                <a:spcPct val="150000"/>
              </a:lnSpc>
              <a:buNone/>
            </a:pPr>
            <a:r>
              <a:rPr lang="en-IN" dirty="0" err="1"/>
              <a:t>System.out.println</a:t>
            </a:r>
            <a:r>
              <a:rPr lang="en-IN" dirty="0"/>
              <a:t>(</a:t>
            </a:r>
            <a:r>
              <a:rPr lang="en-IN" dirty="0" err="1"/>
              <a:t>numOne</a:t>
            </a:r>
            <a:r>
              <a:rPr lang="en-IN" dirty="0"/>
              <a:t> &gt; </a:t>
            </a:r>
            <a:r>
              <a:rPr lang="en-IN" dirty="0" err="1"/>
              <a:t>numTwo</a:t>
            </a:r>
            <a:r>
              <a:rPr lang="en-IN" dirty="0"/>
              <a:t> &amp;&amp; </a:t>
            </a:r>
            <a:r>
              <a:rPr lang="en-IN" dirty="0" err="1"/>
              <a:t>numOne</a:t>
            </a:r>
            <a:r>
              <a:rPr lang="en-IN" dirty="0"/>
              <a:t> &gt; </a:t>
            </a:r>
            <a:r>
              <a:rPr lang="en-IN" dirty="0" err="1"/>
              <a:t>numThree</a:t>
            </a:r>
            <a:r>
              <a:rPr lang="en-IN" dirty="0"/>
              <a:t>); </a:t>
            </a:r>
            <a:r>
              <a:rPr lang="en-IN" b="1" i="1" dirty="0"/>
              <a:t>//Output will be true</a:t>
            </a:r>
            <a:endParaRPr lang="en-IN" b="1" dirty="0"/>
          </a:p>
          <a:p>
            <a:pPr marL="0" indent="0">
              <a:lnSpc>
                <a:spcPct val="150000"/>
              </a:lnSpc>
              <a:buNone/>
            </a:pPr>
            <a:r>
              <a:rPr lang="en-IN" dirty="0"/>
              <a:t>}</a:t>
            </a:r>
          </a:p>
          <a:p>
            <a:endParaRPr lang="en-IN" dirty="0"/>
          </a:p>
        </p:txBody>
      </p:sp>
    </p:spTree>
    <p:extLst>
      <p:ext uri="{BB962C8B-B14F-4D97-AF65-F5344CB8AC3E}">
        <p14:creationId xmlns:p14="http://schemas.microsoft.com/office/powerpoint/2010/main" val="29880682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5FA6-ACA8-8B60-BB09-42E6E4D86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EE29F-8385-EE68-7813-CAB70C07F430}"/>
              </a:ext>
            </a:extLst>
          </p:cNvPr>
          <p:cNvSpPr>
            <a:spLocks noGrp="1"/>
          </p:cNvSpPr>
          <p:nvPr>
            <p:ph type="title"/>
          </p:nvPr>
        </p:nvSpPr>
        <p:spPr>
          <a:xfrm>
            <a:off x="685800" y="764373"/>
            <a:ext cx="10820400" cy="1293028"/>
          </a:xfrm>
        </p:spPr>
        <p:txBody>
          <a:bodyPr/>
          <a:lstStyle/>
          <a:p>
            <a:pPr algn="ctr"/>
            <a:r>
              <a:rPr lang="en-US" b="1" dirty="0"/>
              <a:t>Assignment Operators</a:t>
            </a:r>
            <a:br>
              <a:rPr lang="en-US" b="1" dirty="0"/>
            </a:br>
            <a:endParaRPr lang="en-IN" dirty="0"/>
          </a:p>
        </p:txBody>
      </p:sp>
      <p:sp>
        <p:nvSpPr>
          <p:cNvPr id="3" name="Content Placeholder 2">
            <a:extLst>
              <a:ext uri="{FF2B5EF4-FFF2-40B4-BE49-F238E27FC236}">
                <a16:creationId xmlns:a16="http://schemas.microsoft.com/office/drawing/2014/main" id="{17523F8E-83B5-1C60-ED6D-F88386995128}"/>
              </a:ext>
            </a:extLst>
          </p:cNvPr>
          <p:cNvSpPr>
            <a:spLocks noGrp="1"/>
          </p:cNvSpPr>
          <p:nvPr>
            <p:ph idx="1"/>
          </p:nvPr>
        </p:nvSpPr>
        <p:spPr/>
        <p:txBody>
          <a:bodyPr/>
          <a:lstStyle/>
          <a:p>
            <a:r>
              <a:rPr lang="en-US" dirty="0"/>
              <a:t>Used to </a:t>
            </a:r>
            <a:r>
              <a:rPr lang="en-US" b="1" dirty="0"/>
              <a:t>assign values to variables</a:t>
            </a:r>
            <a:r>
              <a:rPr lang="en-US" dirty="0"/>
              <a:t>:</a:t>
            </a:r>
          </a:p>
          <a:p>
            <a:endParaRPr lang="en-IN" dirty="0"/>
          </a:p>
        </p:txBody>
      </p:sp>
      <p:graphicFrame>
        <p:nvGraphicFramePr>
          <p:cNvPr id="4" name="Table 3">
            <a:extLst>
              <a:ext uri="{FF2B5EF4-FFF2-40B4-BE49-F238E27FC236}">
                <a16:creationId xmlns:a16="http://schemas.microsoft.com/office/drawing/2014/main" id="{B6E24266-761B-D77E-1FB8-CC2A5DF694C8}"/>
              </a:ext>
            </a:extLst>
          </p:cNvPr>
          <p:cNvGraphicFramePr>
            <a:graphicFrameLocks noGrp="1"/>
          </p:cNvGraphicFramePr>
          <p:nvPr>
            <p:extLst>
              <p:ext uri="{D42A27DB-BD31-4B8C-83A1-F6EECF244321}">
                <p14:modId xmlns:p14="http://schemas.microsoft.com/office/powerpoint/2010/main" val="1378426978"/>
              </p:ext>
            </p:extLst>
          </p:nvPr>
        </p:nvGraphicFramePr>
        <p:xfrm>
          <a:off x="685800" y="2925920"/>
          <a:ext cx="10820400" cy="3429923"/>
        </p:xfrm>
        <a:graphic>
          <a:graphicData uri="http://schemas.openxmlformats.org/drawingml/2006/table">
            <a:tbl>
              <a:tblPr>
                <a:tableStyleId>{306799F8-075E-4A3A-A7F6-7FBC6576F1A4}</a:tableStyleId>
              </a:tblPr>
              <a:tblGrid>
                <a:gridCol w="3606800">
                  <a:extLst>
                    <a:ext uri="{9D8B030D-6E8A-4147-A177-3AD203B41FA5}">
                      <a16:colId xmlns:a16="http://schemas.microsoft.com/office/drawing/2014/main" val="1291906482"/>
                    </a:ext>
                  </a:extLst>
                </a:gridCol>
                <a:gridCol w="3606800">
                  <a:extLst>
                    <a:ext uri="{9D8B030D-6E8A-4147-A177-3AD203B41FA5}">
                      <a16:colId xmlns:a16="http://schemas.microsoft.com/office/drawing/2014/main" val="2053705804"/>
                    </a:ext>
                  </a:extLst>
                </a:gridCol>
                <a:gridCol w="3606800">
                  <a:extLst>
                    <a:ext uri="{9D8B030D-6E8A-4147-A177-3AD203B41FA5}">
                      <a16:colId xmlns:a16="http://schemas.microsoft.com/office/drawing/2014/main" val="3304507684"/>
                    </a:ext>
                  </a:extLst>
                </a:gridCol>
              </a:tblGrid>
              <a:tr h="489989">
                <a:tc>
                  <a:txBody>
                    <a:bodyPr/>
                    <a:lstStyle/>
                    <a:p>
                      <a:pPr>
                        <a:buNone/>
                      </a:pPr>
                      <a:r>
                        <a:rPr lang="en-IN" b="1" dirty="0"/>
                        <a:t>Operator</a:t>
                      </a:r>
                    </a:p>
                  </a:txBody>
                  <a:tcPr anchor="ctr"/>
                </a:tc>
                <a:tc>
                  <a:txBody>
                    <a:bodyPr/>
                    <a:lstStyle/>
                    <a:p>
                      <a:pPr>
                        <a:buNone/>
                      </a:pPr>
                      <a:r>
                        <a:rPr lang="en-IN" b="1" dirty="0"/>
                        <a:t>Example</a:t>
                      </a:r>
                    </a:p>
                  </a:txBody>
                  <a:tcPr anchor="ctr"/>
                </a:tc>
                <a:tc>
                  <a:txBody>
                    <a:bodyPr/>
                    <a:lstStyle/>
                    <a:p>
                      <a:pPr>
                        <a:buNone/>
                      </a:pPr>
                      <a:r>
                        <a:rPr lang="en-IN" b="1" dirty="0"/>
                        <a:t>Meaning</a:t>
                      </a:r>
                    </a:p>
                  </a:txBody>
                  <a:tcPr anchor="ctr"/>
                </a:tc>
                <a:extLst>
                  <a:ext uri="{0D108BD9-81ED-4DB2-BD59-A6C34878D82A}">
                    <a16:rowId xmlns:a16="http://schemas.microsoft.com/office/drawing/2014/main" val="2317497004"/>
                  </a:ext>
                </a:extLst>
              </a:tr>
              <a:tr h="489989">
                <a:tc>
                  <a:txBody>
                    <a:bodyPr/>
                    <a:lstStyle/>
                    <a:p>
                      <a:pPr>
                        <a:buNone/>
                      </a:pPr>
                      <a:r>
                        <a:rPr lang="en-IN"/>
                        <a:t>=</a:t>
                      </a:r>
                    </a:p>
                  </a:txBody>
                  <a:tcPr anchor="ctr"/>
                </a:tc>
                <a:tc>
                  <a:txBody>
                    <a:bodyPr/>
                    <a:lstStyle/>
                    <a:p>
                      <a:pPr>
                        <a:buNone/>
                      </a:pPr>
                      <a:r>
                        <a:rPr lang="en-IN"/>
                        <a:t>x = 5</a:t>
                      </a:r>
                    </a:p>
                  </a:txBody>
                  <a:tcPr anchor="ctr"/>
                </a:tc>
                <a:tc>
                  <a:txBody>
                    <a:bodyPr/>
                    <a:lstStyle/>
                    <a:p>
                      <a:pPr>
                        <a:buNone/>
                      </a:pPr>
                      <a:r>
                        <a:rPr lang="en-IN"/>
                        <a:t>Assign 5 to x</a:t>
                      </a:r>
                    </a:p>
                  </a:txBody>
                  <a:tcPr anchor="ctr"/>
                </a:tc>
                <a:extLst>
                  <a:ext uri="{0D108BD9-81ED-4DB2-BD59-A6C34878D82A}">
                    <a16:rowId xmlns:a16="http://schemas.microsoft.com/office/drawing/2014/main" val="1872423037"/>
                  </a:ext>
                </a:extLst>
              </a:tr>
              <a:tr h="489989">
                <a:tc>
                  <a:txBody>
                    <a:bodyPr/>
                    <a:lstStyle/>
                    <a:p>
                      <a:pPr>
                        <a:buNone/>
                      </a:pPr>
                      <a:r>
                        <a:rPr lang="en-IN"/>
                        <a:t>+=</a:t>
                      </a:r>
                    </a:p>
                  </a:txBody>
                  <a:tcPr anchor="ctr"/>
                </a:tc>
                <a:tc>
                  <a:txBody>
                    <a:bodyPr/>
                    <a:lstStyle/>
                    <a:p>
                      <a:pPr>
                        <a:buNone/>
                      </a:pPr>
                      <a:r>
                        <a:rPr lang="en-IN"/>
                        <a:t>x += 3</a:t>
                      </a:r>
                    </a:p>
                  </a:txBody>
                  <a:tcPr anchor="ctr"/>
                </a:tc>
                <a:tc>
                  <a:txBody>
                    <a:bodyPr/>
                    <a:lstStyle/>
                    <a:p>
                      <a:pPr>
                        <a:buNone/>
                      </a:pPr>
                      <a:r>
                        <a:rPr lang="en-IN"/>
                        <a:t>x = x + 3</a:t>
                      </a:r>
                    </a:p>
                  </a:txBody>
                  <a:tcPr anchor="ctr"/>
                </a:tc>
                <a:extLst>
                  <a:ext uri="{0D108BD9-81ED-4DB2-BD59-A6C34878D82A}">
                    <a16:rowId xmlns:a16="http://schemas.microsoft.com/office/drawing/2014/main" val="762766315"/>
                  </a:ext>
                </a:extLst>
              </a:tr>
              <a:tr h="489989">
                <a:tc>
                  <a:txBody>
                    <a:bodyPr/>
                    <a:lstStyle/>
                    <a:p>
                      <a:pPr>
                        <a:buNone/>
                      </a:pPr>
                      <a:r>
                        <a:rPr lang="en-IN"/>
                        <a:t>-=</a:t>
                      </a:r>
                    </a:p>
                  </a:txBody>
                  <a:tcPr anchor="ctr"/>
                </a:tc>
                <a:tc>
                  <a:txBody>
                    <a:bodyPr/>
                    <a:lstStyle/>
                    <a:p>
                      <a:pPr>
                        <a:buNone/>
                      </a:pPr>
                      <a:r>
                        <a:rPr lang="en-IN"/>
                        <a:t>x -= 3</a:t>
                      </a:r>
                    </a:p>
                  </a:txBody>
                  <a:tcPr anchor="ctr"/>
                </a:tc>
                <a:tc>
                  <a:txBody>
                    <a:bodyPr/>
                    <a:lstStyle/>
                    <a:p>
                      <a:pPr>
                        <a:buNone/>
                      </a:pPr>
                      <a:r>
                        <a:rPr lang="en-IN"/>
                        <a:t>x = x - 3</a:t>
                      </a:r>
                    </a:p>
                  </a:txBody>
                  <a:tcPr anchor="ctr"/>
                </a:tc>
                <a:extLst>
                  <a:ext uri="{0D108BD9-81ED-4DB2-BD59-A6C34878D82A}">
                    <a16:rowId xmlns:a16="http://schemas.microsoft.com/office/drawing/2014/main" val="4279317265"/>
                  </a:ext>
                </a:extLst>
              </a:tr>
              <a:tr h="489989">
                <a:tc>
                  <a:txBody>
                    <a:bodyPr/>
                    <a:lstStyle/>
                    <a:p>
                      <a:pPr>
                        <a:buNone/>
                      </a:pPr>
                      <a:r>
                        <a:rPr lang="en-IN"/>
                        <a:t>*=</a:t>
                      </a:r>
                    </a:p>
                  </a:txBody>
                  <a:tcPr anchor="ctr"/>
                </a:tc>
                <a:tc>
                  <a:txBody>
                    <a:bodyPr/>
                    <a:lstStyle/>
                    <a:p>
                      <a:pPr>
                        <a:buNone/>
                      </a:pPr>
                      <a:r>
                        <a:rPr lang="en-IN"/>
                        <a:t>x *= 3</a:t>
                      </a:r>
                    </a:p>
                  </a:txBody>
                  <a:tcPr anchor="ctr"/>
                </a:tc>
                <a:tc>
                  <a:txBody>
                    <a:bodyPr/>
                    <a:lstStyle/>
                    <a:p>
                      <a:pPr>
                        <a:buNone/>
                      </a:pPr>
                      <a:r>
                        <a:rPr lang="en-IN"/>
                        <a:t>x = x * 3</a:t>
                      </a:r>
                    </a:p>
                  </a:txBody>
                  <a:tcPr anchor="ctr"/>
                </a:tc>
                <a:extLst>
                  <a:ext uri="{0D108BD9-81ED-4DB2-BD59-A6C34878D82A}">
                    <a16:rowId xmlns:a16="http://schemas.microsoft.com/office/drawing/2014/main" val="840148487"/>
                  </a:ext>
                </a:extLst>
              </a:tr>
              <a:tr h="489989">
                <a:tc>
                  <a:txBody>
                    <a:bodyPr/>
                    <a:lstStyle/>
                    <a:p>
                      <a:pPr>
                        <a:buNone/>
                      </a:pPr>
                      <a:r>
                        <a:rPr lang="en-IN"/>
                        <a:t>/=</a:t>
                      </a:r>
                    </a:p>
                  </a:txBody>
                  <a:tcPr anchor="ctr"/>
                </a:tc>
                <a:tc>
                  <a:txBody>
                    <a:bodyPr/>
                    <a:lstStyle/>
                    <a:p>
                      <a:pPr>
                        <a:buNone/>
                      </a:pPr>
                      <a:r>
                        <a:rPr lang="en-IN"/>
                        <a:t>x /= 3</a:t>
                      </a:r>
                    </a:p>
                  </a:txBody>
                  <a:tcPr anchor="ctr"/>
                </a:tc>
                <a:tc>
                  <a:txBody>
                    <a:bodyPr/>
                    <a:lstStyle/>
                    <a:p>
                      <a:pPr>
                        <a:buNone/>
                      </a:pPr>
                      <a:r>
                        <a:rPr lang="en-IN"/>
                        <a:t>x = x / 3</a:t>
                      </a:r>
                    </a:p>
                  </a:txBody>
                  <a:tcPr anchor="ctr"/>
                </a:tc>
                <a:extLst>
                  <a:ext uri="{0D108BD9-81ED-4DB2-BD59-A6C34878D82A}">
                    <a16:rowId xmlns:a16="http://schemas.microsoft.com/office/drawing/2014/main" val="2390694666"/>
                  </a:ext>
                </a:extLst>
              </a:tr>
              <a:tr h="489989">
                <a:tc>
                  <a:txBody>
                    <a:bodyPr/>
                    <a:lstStyle/>
                    <a:p>
                      <a:pPr>
                        <a:buNone/>
                      </a:pPr>
                      <a:r>
                        <a:rPr lang="en-IN"/>
                        <a:t>%=</a:t>
                      </a:r>
                    </a:p>
                  </a:txBody>
                  <a:tcPr anchor="ctr"/>
                </a:tc>
                <a:tc>
                  <a:txBody>
                    <a:bodyPr/>
                    <a:lstStyle/>
                    <a:p>
                      <a:pPr>
                        <a:buNone/>
                      </a:pPr>
                      <a:r>
                        <a:rPr lang="en-IN"/>
                        <a:t>x %= 3</a:t>
                      </a:r>
                    </a:p>
                  </a:txBody>
                  <a:tcPr anchor="ctr"/>
                </a:tc>
                <a:tc>
                  <a:txBody>
                    <a:bodyPr/>
                    <a:lstStyle/>
                    <a:p>
                      <a:pPr>
                        <a:buNone/>
                      </a:pPr>
                      <a:r>
                        <a:rPr lang="en-IN" dirty="0"/>
                        <a:t>x = x % 3</a:t>
                      </a:r>
                    </a:p>
                  </a:txBody>
                  <a:tcPr anchor="ctr"/>
                </a:tc>
                <a:extLst>
                  <a:ext uri="{0D108BD9-81ED-4DB2-BD59-A6C34878D82A}">
                    <a16:rowId xmlns:a16="http://schemas.microsoft.com/office/drawing/2014/main" val="115886068"/>
                  </a:ext>
                </a:extLst>
              </a:tr>
            </a:tbl>
          </a:graphicData>
        </a:graphic>
      </p:graphicFrame>
    </p:spTree>
    <p:extLst>
      <p:ext uri="{BB962C8B-B14F-4D97-AF65-F5344CB8AC3E}">
        <p14:creationId xmlns:p14="http://schemas.microsoft.com/office/powerpoint/2010/main" val="523284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A025-F8F9-83C6-4C6C-509355B0AA61}"/>
              </a:ext>
            </a:extLst>
          </p:cNvPr>
          <p:cNvSpPr>
            <a:spLocks noGrp="1"/>
          </p:cNvSpPr>
          <p:nvPr>
            <p:ph type="title"/>
          </p:nvPr>
        </p:nvSpPr>
        <p:spPr>
          <a:xfrm>
            <a:off x="685800" y="764373"/>
            <a:ext cx="1082040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3141746D-6756-5769-833C-76463A7195AD}"/>
              </a:ext>
            </a:extLst>
          </p:cNvPr>
          <p:cNvSpPr>
            <a:spLocks noGrp="1"/>
          </p:cNvSpPr>
          <p:nvPr>
            <p:ph idx="1"/>
          </p:nvPr>
        </p:nvSpPr>
        <p:spPr>
          <a:xfrm>
            <a:off x="685800" y="1612490"/>
            <a:ext cx="10820400" cy="5245510"/>
          </a:xfrm>
        </p:spPr>
        <p:txBody>
          <a:bodyPr>
            <a:normAutofit fontScale="92500" lnSpcReduction="10000"/>
          </a:bodyPr>
          <a:lstStyle/>
          <a:p>
            <a:pPr marL="0" indent="0">
              <a:lnSpc>
                <a:spcPct val="110000"/>
              </a:lnSpc>
              <a:buNone/>
            </a:pPr>
            <a:r>
              <a:rPr lang="en-IN" dirty="0"/>
              <a:t>public static void main(String </a:t>
            </a:r>
            <a:r>
              <a:rPr lang="en-IN" dirty="0" err="1"/>
              <a:t>args</a:t>
            </a:r>
            <a:r>
              <a:rPr lang="en-IN" dirty="0"/>
              <a:t>[]) {</a:t>
            </a:r>
          </a:p>
          <a:p>
            <a:pPr marL="0" indent="0">
              <a:lnSpc>
                <a:spcPct val="110000"/>
              </a:lnSpc>
              <a:buNone/>
            </a:pPr>
            <a:r>
              <a:rPr lang="en-IN" dirty="0"/>
              <a:t>int </a:t>
            </a:r>
            <a:r>
              <a:rPr lang="en-IN" dirty="0" err="1"/>
              <a:t>numOne</a:t>
            </a:r>
            <a:r>
              <a:rPr lang="en-IN" dirty="0"/>
              <a:t> = 10; </a:t>
            </a:r>
            <a:r>
              <a:rPr lang="en-IN" i="1" dirty="0"/>
              <a:t>//The value 10 is assigned to </a:t>
            </a:r>
            <a:r>
              <a:rPr lang="en-IN" i="1" dirty="0" err="1"/>
              <a:t>numOne</a:t>
            </a:r>
            <a:endParaRPr lang="en-IN" dirty="0"/>
          </a:p>
          <a:p>
            <a:pPr marL="0" indent="0">
              <a:lnSpc>
                <a:spcPct val="110000"/>
              </a:lnSpc>
              <a:buNone/>
            </a:pPr>
            <a:r>
              <a:rPr lang="en-IN" dirty="0" err="1"/>
              <a:t>System.out.println</a:t>
            </a:r>
            <a:r>
              <a:rPr lang="en-IN" dirty="0"/>
              <a:t>(</a:t>
            </a:r>
            <a:r>
              <a:rPr lang="en-IN" dirty="0" err="1"/>
              <a:t>numOne</a:t>
            </a:r>
            <a:r>
              <a:rPr lang="en-IN" dirty="0"/>
              <a:t>); </a:t>
            </a:r>
            <a:r>
              <a:rPr lang="en-IN" b="1" i="1" dirty="0"/>
              <a:t>//Output will be 10</a:t>
            </a:r>
            <a:endParaRPr lang="en-IN" b="1" dirty="0"/>
          </a:p>
          <a:p>
            <a:pPr marL="0" indent="0">
              <a:lnSpc>
                <a:spcPct val="110000"/>
              </a:lnSpc>
              <a:buNone/>
            </a:pPr>
            <a:r>
              <a:rPr lang="en-IN" dirty="0" err="1"/>
              <a:t>numOne</a:t>
            </a:r>
            <a:r>
              <a:rPr lang="en-IN" dirty="0"/>
              <a:t> += 5;</a:t>
            </a:r>
          </a:p>
          <a:p>
            <a:pPr marL="0" indent="0">
              <a:lnSpc>
                <a:spcPct val="110000"/>
              </a:lnSpc>
              <a:buNone/>
            </a:pPr>
            <a:r>
              <a:rPr lang="en-IN" dirty="0" err="1"/>
              <a:t>System.out.println</a:t>
            </a:r>
            <a:r>
              <a:rPr lang="en-IN" dirty="0"/>
              <a:t>(</a:t>
            </a:r>
            <a:r>
              <a:rPr lang="en-IN" dirty="0" err="1"/>
              <a:t>numOne</a:t>
            </a:r>
            <a:r>
              <a:rPr lang="en-IN" dirty="0"/>
              <a:t>); </a:t>
            </a:r>
            <a:r>
              <a:rPr lang="en-IN" b="1" i="1" dirty="0"/>
              <a:t>//Output will be 15</a:t>
            </a:r>
            <a:endParaRPr lang="en-IN" b="1" dirty="0"/>
          </a:p>
          <a:p>
            <a:pPr marL="0" indent="0">
              <a:lnSpc>
                <a:spcPct val="110000"/>
              </a:lnSpc>
              <a:buNone/>
            </a:pPr>
            <a:r>
              <a:rPr lang="en-IN" dirty="0" err="1"/>
              <a:t>numOne</a:t>
            </a:r>
            <a:r>
              <a:rPr lang="en-IN" dirty="0"/>
              <a:t> -= 5;</a:t>
            </a:r>
          </a:p>
          <a:p>
            <a:pPr marL="0" indent="0">
              <a:lnSpc>
                <a:spcPct val="110000"/>
              </a:lnSpc>
              <a:buNone/>
            </a:pPr>
            <a:r>
              <a:rPr lang="en-IN" dirty="0" err="1"/>
              <a:t>System.out.println</a:t>
            </a:r>
            <a:r>
              <a:rPr lang="en-IN" dirty="0"/>
              <a:t>(</a:t>
            </a:r>
            <a:r>
              <a:rPr lang="en-IN" dirty="0" err="1"/>
              <a:t>numOne</a:t>
            </a:r>
            <a:r>
              <a:rPr lang="en-IN" dirty="0"/>
              <a:t>); </a:t>
            </a:r>
            <a:r>
              <a:rPr lang="en-IN" b="1" i="1" dirty="0"/>
              <a:t>//Output will be 10</a:t>
            </a:r>
            <a:endParaRPr lang="en-IN" b="1" dirty="0"/>
          </a:p>
          <a:p>
            <a:pPr marL="0" indent="0">
              <a:lnSpc>
                <a:spcPct val="110000"/>
              </a:lnSpc>
              <a:buNone/>
            </a:pPr>
            <a:r>
              <a:rPr lang="en-IN" dirty="0" err="1"/>
              <a:t>numOne</a:t>
            </a:r>
            <a:r>
              <a:rPr lang="en-IN" dirty="0"/>
              <a:t> *= 5;</a:t>
            </a:r>
          </a:p>
          <a:p>
            <a:pPr marL="0" indent="0">
              <a:lnSpc>
                <a:spcPct val="110000"/>
              </a:lnSpc>
              <a:buNone/>
            </a:pPr>
            <a:r>
              <a:rPr lang="en-IN" dirty="0" err="1"/>
              <a:t>System.out.println</a:t>
            </a:r>
            <a:r>
              <a:rPr lang="en-IN" dirty="0"/>
              <a:t>(</a:t>
            </a:r>
            <a:r>
              <a:rPr lang="en-IN" dirty="0" err="1"/>
              <a:t>numOne</a:t>
            </a:r>
            <a:r>
              <a:rPr lang="en-IN" dirty="0"/>
              <a:t>); </a:t>
            </a:r>
            <a:r>
              <a:rPr lang="en-IN" b="1" i="1" dirty="0"/>
              <a:t>//Output will be 50</a:t>
            </a:r>
            <a:endParaRPr lang="en-IN" b="1" dirty="0"/>
          </a:p>
          <a:p>
            <a:pPr marL="0" indent="0">
              <a:lnSpc>
                <a:spcPct val="110000"/>
              </a:lnSpc>
              <a:buNone/>
            </a:pPr>
            <a:r>
              <a:rPr lang="en-IN" dirty="0" err="1"/>
              <a:t>numOne</a:t>
            </a:r>
            <a:r>
              <a:rPr lang="en-IN" dirty="0"/>
              <a:t> /= 5;</a:t>
            </a:r>
          </a:p>
          <a:p>
            <a:pPr marL="0" indent="0">
              <a:lnSpc>
                <a:spcPct val="110000"/>
              </a:lnSpc>
              <a:buNone/>
            </a:pPr>
            <a:r>
              <a:rPr lang="en-IN" dirty="0" err="1"/>
              <a:t>System.out.println</a:t>
            </a:r>
            <a:r>
              <a:rPr lang="en-IN" dirty="0"/>
              <a:t>(</a:t>
            </a:r>
            <a:r>
              <a:rPr lang="en-IN" dirty="0" err="1"/>
              <a:t>numOne</a:t>
            </a:r>
            <a:r>
              <a:rPr lang="en-IN" dirty="0"/>
              <a:t>); </a:t>
            </a:r>
            <a:r>
              <a:rPr lang="en-IN" b="1" i="1" dirty="0"/>
              <a:t>//Output will be 10</a:t>
            </a:r>
            <a:endParaRPr lang="en-IN" b="1" dirty="0"/>
          </a:p>
          <a:p>
            <a:pPr marL="0" indent="0">
              <a:lnSpc>
                <a:spcPct val="110000"/>
              </a:lnSpc>
              <a:buNone/>
            </a:pPr>
            <a:r>
              <a:rPr lang="en-IN" dirty="0"/>
              <a:t>}</a:t>
            </a:r>
          </a:p>
          <a:p>
            <a:pPr marL="0" indent="0">
              <a:lnSpc>
                <a:spcPct val="110000"/>
              </a:lnSpc>
              <a:buNone/>
            </a:pPr>
            <a:endParaRPr lang="en-IN" dirty="0"/>
          </a:p>
        </p:txBody>
      </p:sp>
    </p:spTree>
    <p:extLst>
      <p:ext uri="{BB962C8B-B14F-4D97-AF65-F5344CB8AC3E}">
        <p14:creationId xmlns:p14="http://schemas.microsoft.com/office/powerpoint/2010/main" val="22491294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61AF6-9D70-685F-D06A-7AB961BC6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5DBE9-565F-B7C5-9453-639A68F76E96}"/>
              </a:ext>
            </a:extLst>
          </p:cNvPr>
          <p:cNvSpPr>
            <a:spLocks noGrp="1"/>
          </p:cNvSpPr>
          <p:nvPr>
            <p:ph type="title"/>
          </p:nvPr>
        </p:nvSpPr>
        <p:spPr>
          <a:xfrm>
            <a:off x="685800" y="764373"/>
            <a:ext cx="10820400" cy="1293028"/>
          </a:xfrm>
        </p:spPr>
        <p:txBody>
          <a:bodyPr>
            <a:normAutofit/>
          </a:bodyPr>
          <a:lstStyle/>
          <a:p>
            <a:pPr algn="ctr"/>
            <a:r>
              <a:rPr lang="en-IN" sz="3600" b="1" dirty="0"/>
              <a:t>Unary Operators</a:t>
            </a:r>
          </a:p>
        </p:txBody>
      </p:sp>
      <p:sp>
        <p:nvSpPr>
          <p:cNvPr id="3" name="Content Placeholder 2">
            <a:extLst>
              <a:ext uri="{FF2B5EF4-FFF2-40B4-BE49-F238E27FC236}">
                <a16:creationId xmlns:a16="http://schemas.microsoft.com/office/drawing/2014/main" id="{75791A2D-3125-9451-6055-EFFED31CDB62}"/>
              </a:ext>
            </a:extLst>
          </p:cNvPr>
          <p:cNvSpPr>
            <a:spLocks noGrp="1"/>
          </p:cNvSpPr>
          <p:nvPr>
            <p:ph idx="1"/>
          </p:nvPr>
        </p:nvSpPr>
        <p:spPr/>
        <p:txBody>
          <a:bodyPr/>
          <a:lstStyle/>
          <a:p>
            <a:r>
              <a:rPr lang="en-IN" dirty="0"/>
              <a:t>Operate on </a:t>
            </a:r>
            <a:r>
              <a:rPr lang="en-IN" b="1" dirty="0"/>
              <a:t>one operand</a:t>
            </a:r>
            <a:r>
              <a:rPr lang="en-IN" dirty="0"/>
              <a:t>:</a:t>
            </a:r>
          </a:p>
          <a:p>
            <a:endParaRPr lang="en-IN" dirty="0"/>
          </a:p>
        </p:txBody>
      </p:sp>
      <p:graphicFrame>
        <p:nvGraphicFramePr>
          <p:cNvPr id="4" name="Table 3">
            <a:extLst>
              <a:ext uri="{FF2B5EF4-FFF2-40B4-BE49-F238E27FC236}">
                <a16:creationId xmlns:a16="http://schemas.microsoft.com/office/drawing/2014/main" id="{F5904636-69E4-9109-76EC-9DC50E2A4463}"/>
              </a:ext>
            </a:extLst>
          </p:cNvPr>
          <p:cNvGraphicFramePr>
            <a:graphicFrameLocks noGrp="1"/>
          </p:cNvGraphicFramePr>
          <p:nvPr>
            <p:extLst>
              <p:ext uri="{D42A27DB-BD31-4B8C-83A1-F6EECF244321}">
                <p14:modId xmlns:p14="http://schemas.microsoft.com/office/powerpoint/2010/main" val="3128493004"/>
              </p:ext>
            </p:extLst>
          </p:nvPr>
        </p:nvGraphicFramePr>
        <p:xfrm>
          <a:off x="580103" y="2803862"/>
          <a:ext cx="10820400" cy="4036440"/>
        </p:xfrm>
        <a:graphic>
          <a:graphicData uri="http://schemas.openxmlformats.org/drawingml/2006/table">
            <a:tbl>
              <a:tblPr>
                <a:tableStyleId>{306799F8-075E-4A3A-A7F6-7FBC6576F1A4}</a:tableStyleId>
              </a:tblPr>
              <a:tblGrid>
                <a:gridCol w="2705100">
                  <a:extLst>
                    <a:ext uri="{9D8B030D-6E8A-4147-A177-3AD203B41FA5}">
                      <a16:colId xmlns:a16="http://schemas.microsoft.com/office/drawing/2014/main" val="2026988393"/>
                    </a:ext>
                  </a:extLst>
                </a:gridCol>
                <a:gridCol w="2705100">
                  <a:extLst>
                    <a:ext uri="{9D8B030D-6E8A-4147-A177-3AD203B41FA5}">
                      <a16:colId xmlns:a16="http://schemas.microsoft.com/office/drawing/2014/main" val="446711961"/>
                    </a:ext>
                  </a:extLst>
                </a:gridCol>
                <a:gridCol w="2705100">
                  <a:extLst>
                    <a:ext uri="{9D8B030D-6E8A-4147-A177-3AD203B41FA5}">
                      <a16:colId xmlns:a16="http://schemas.microsoft.com/office/drawing/2014/main" val="2321448646"/>
                    </a:ext>
                  </a:extLst>
                </a:gridCol>
                <a:gridCol w="2705100">
                  <a:extLst>
                    <a:ext uri="{9D8B030D-6E8A-4147-A177-3AD203B41FA5}">
                      <a16:colId xmlns:a16="http://schemas.microsoft.com/office/drawing/2014/main" val="1740309898"/>
                    </a:ext>
                  </a:extLst>
                </a:gridCol>
              </a:tblGrid>
              <a:tr h="303722">
                <a:tc>
                  <a:txBody>
                    <a:bodyPr/>
                    <a:lstStyle/>
                    <a:p>
                      <a:pPr>
                        <a:buNone/>
                      </a:pPr>
                      <a:r>
                        <a:rPr lang="en-IN" sz="1500" b="1" dirty="0"/>
                        <a:t>Unary Operator</a:t>
                      </a:r>
                      <a:endParaRPr lang="en-IN" sz="1500" dirty="0"/>
                    </a:p>
                  </a:txBody>
                  <a:tcPr marL="75930" marR="75930" marT="37965" marB="37965" anchor="ctr"/>
                </a:tc>
                <a:tc>
                  <a:txBody>
                    <a:bodyPr/>
                    <a:lstStyle/>
                    <a:p>
                      <a:pPr>
                        <a:buNone/>
                      </a:pPr>
                      <a:r>
                        <a:rPr lang="en-IN" sz="1500" b="1" dirty="0"/>
                        <a:t>Description</a:t>
                      </a:r>
                      <a:endParaRPr lang="en-IN" sz="1500" dirty="0"/>
                    </a:p>
                  </a:txBody>
                  <a:tcPr marL="75930" marR="75930" marT="37965" marB="37965" anchor="ctr"/>
                </a:tc>
                <a:tc>
                  <a:txBody>
                    <a:bodyPr/>
                    <a:lstStyle/>
                    <a:p>
                      <a:pPr>
                        <a:buNone/>
                      </a:pPr>
                      <a:r>
                        <a:rPr lang="en-IN" sz="1500" b="1" dirty="0"/>
                        <a:t>Example</a:t>
                      </a:r>
                      <a:endParaRPr lang="en-IN" sz="1500" dirty="0"/>
                    </a:p>
                  </a:txBody>
                  <a:tcPr marL="75930" marR="75930" marT="37965" marB="37965" anchor="ctr"/>
                </a:tc>
                <a:tc>
                  <a:txBody>
                    <a:bodyPr/>
                    <a:lstStyle/>
                    <a:p>
                      <a:pPr>
                        <a:buNone/>
                      </a:pPr>
                      <a:r>
                        <a:rPr lang="en-IN" sz="1500" b="1" dirty="0"/>
                        <a:t>Result / Effect</a:t>
                      </a:r>
                      <a:endParaRPr lang="en-IN" sz="1500" dirty="0"/>
                    </a:p>
                  </a:txBody>
                  <a:tcPr marL="75930" marR="75930" marT="37965" marB="37965" anchor="ctr"/>
                </a:tc>
                <a:extLst>
                  <a:ext uri="{0D108BD9-81ED-4DB2-BD59-A6C34878D82A}">
                    <a16:rowId xmlns:a16="http://schemas.microsoft.com/office/drawing/2014/main" val="3448396943"/>
                  </a:ext>
                </a:extLst>
              </a:tr>
              <a:tr h="531513">
                <a:tc>
                  <a:txBody>
                    <a:bodyPr/>
                    <a:lstStyle/>
                    <a:p>
                      <a:pPr>
                        <a:buNone/>
                      </a:pPr>
                      <a:r>
                        <a:rPr lang="en-IN" sz="1500"/>
                        <a:t>+</a:t>
                      </a:r>
                    </a:p>
                  </a:txBody>
                  <a:tcPr marL="75930" marR="75930" marT="37965" marB="37965" anchor="ctr"/>
                </a:tc>
                <a:tc>
                  <a:txBody>
                    <a:bodyPr/>
                    <a:lstStyle/>
                    <a:p>
                      <a:pPr>
                        <a:buNone/>
                      </a:pPr>
                      <a:r>
                        <a:rPr lang="en-IN" sz="1500"/>
                        <a:t>Unary plus (indicates positive value)</a:t>
                      </a:r>
                    </a:p>
                  </a:txBody>
                  <a:tcPr marL="75930" marR="75930" marT="37965" marB="37965" anchor="ctr"/>
                </a:tc>
                <a:tc>
                  <a:txBody>
                    <a:bodyPr/>
                    <a:lstStyle/>
                    <a:p>
                      <a:pPr>
                        <a:buNone/>
                      </a:pPr>
                      <a:r>
                        <a:rPr lang="en-IN" sz="1500"/>
                        <a:t>+a</a:t>
                      </a:r>
                    </a:p>
                  </a:txBody>
                  <a:tcPr marL="75930" marR="75930" marT="37965" marB="37965" anchor="ctr"/>
                </a:tc>
                <a:tc>
                  <a:txBody>
                    <a:bodyPr/>
                    <a:lstStyle/>
                    <a:p>
                      <a:pPr>
                        <a:buNone/>
                      </a:pPr>
                      <a:r>
                        <a:rPr lang="en-US" sz="1500"/>
                        <a:t>Value of a remains the same</a:t>
                      </a:r>
                    </a:p>
                  </a:txBody>
                  <a:tcPr marL="75930" marR="75930" marT="37965" marB="37965" anchor="ctr"/>
                </a:tc>
                <a:extLst>
                  <a:ext uri="{0D108BD9-81ED-4DB2-BD59-A6C34878D82A}">
                    <a16:rowId xmlns:a16="http://schemas.microsoft.com/office/drawing/2014/main" val="3639031431"/>
                  </a:ext>
                </a:extLst>
              </a:tr>
              <a:tr h="531513">
                <a:tc>
                  <a:txBody>
                    <a:bodyPr/>
                    <a:lstStyle/>
                    <a:p>
                      <a:pPr>
                        <a:buNone/>
                      </a:pPr>
                      <a:r>
                        <a:rPr lang="en-IN" sz="1500" dirty="0"/>
                        <a:t>-</a:t>
                      </a:r>
                    </a:p>
                  </a:txBody>
                  <a:tcPr marL="75930" marR="75930" marT="37965" marB="37965" anchor="ctr"/>
                </a:tc>
                <a:tc>
                  <a:txBody>
                    <a:bodyPr/>
                    <a:lstStyle/>
                    <a:p>
                      <a:pPr>
                        <a:buNone/>
                      </a:pPr>
                      <a:r>
                        <a:rPr lang="en-US" sz="1500"/>
                        <a:t>Unary minus (negates the value)</a:t>
                      </a:r>
                    </a:p>
                  </a:txBody>
                  <a:tcPr marL="75930" marR="75930" marT="37965" marB="37965" anchor="ctr"/>
                </a:tc>
                <a:tc>
                  <a:txBody>
                    <a:bodyPr/>
                    <a:lstStyle/>
                    <a:p>
                      <a:pPr>
                        <a:buNone/>
                      </a:pPr>
                      <a:r>
                        <a:rPr lang="en-IN" sz="1500"/>
                        <a:t>-a</a:t>
                      </a:r>
                    </a:p>
                  </a:txBody>
                  <a:tcPr marL="75930" marR="75930" marT="37965" marB="37965" anchor="ctr"/>
                </a:tc>
                <a:tc>
                  <a:txBody>
                    <a:bodyPr/>
                    <a:lstStyle/>
                    <a:p>
                      <a:pPr>
                        <a:buNone/>
                      </a:pPr>
                      <a:r>
                        <a:rPr lang="en-US" sz="1500"/>
                        <a:t>Value of a becomes -a</a:t>
                      </a:r>
                    </a:p>
                  </a:txBody>
                  <a:tcPr marL="75930" marR="75930" marT="37965" marB="37965" anchor="ctr"/>
                </a:tc>
                <a:extLst>
                  <a:ext uri="{0D108BD9-81ED-4DB2-BD59-A6C34878D82A}">
                    <a16:rowId xmlns:a16="http://schemas.microsoft.com/office/drawing/2014/main" val="2911916053"/>
                  </a:ext>
                </a:extLst>
              </a:tr>
              <a:tr h="531513">
                <a:tc>
                  <a:txBody>
                    <a:bodyPr/>
                    <a:lstStyle/>
                    <a:p>
                      <a:pPr>
                        <a:buNone/>
                      </a:pPr>
                      <a:r>
                        <a:rPr lang="en-IN" sz="1500"/>
                        <a:t>++ (prefix)</a:t>
                      </a:r>
                    </a:p>
                  </a:txBody>
                  <a:tcPr marL="75930" marR="75930" marT="37965" marB="37965" anchor="ctr"/>
                </a:tc>
                <a:tc>
                  <a:txBody>
                    <a:bodyPr/>
                    <a:lstStyle/>
                    <a:p>
                      <a:pPr>
                        <a:buNone/>
                      </a:pPr>
                      <a:r>
                        <a:rPr lang="en-US" sz="1500"/>
                        <a:t>Increment by 1 before use</a:t>
                      </a:r>
                    </a:p>
                  </a:txBody>
                  <a:tcPr marL="75930" marR="75930" marT="37965" marB="37965" anchor="ctr"/>
                </a:tc>
                <a:tc>
                  <a:txBody>
                    <a:bodyPr/>
                    <a:lstStyle/>
                    <a:p>
                      <a:pPr>
                        <a:buNone/>
                      </a:pPr>
                      <a:r>
                        <a:rPr lang="en-IN" sz="1500"/>
                        <a:t>++a</a:t>
                      </a:r>
                    </a:p>
                  </a:txBody>
                  <a:tcPr marL="75930" marR="75930" marT="37965" marB="37965" anchor="ctr"/>
                </a:tc>
                <a:tc>
                  <a:txBody>
                    <a:bodyPr/>
                    <a:lstStyle/>
                    <a:p>
                      <a:pPr>
                        <a:buNone/>
                      </a:pPr>
                      <a:r>
                        <a:rPr lang="en-US" sz="1500"/>
                        <a:t>Increases a by 1, then uses it</a:t>
                      </a:r>
                    </a:p>
                  </a:txBody>
                  <a:tcPr marL="75930" marR="75930" marT="37965" marB="37965" anchor="ctr"/>
                </a:tc>
                <a:extLst>
                  <a:ext uri="{0D108BD9-81ED-4DB2-BD59-A6C34878D82A}">
                    <a16:rowId xmlns:a16="http://schemas.microsoft.com/office/drawing/2014/main" val="2675806394"/>
                  </a:ext>
                </a:extLst>
              </a:tr>
              <a:tr h="531513">
                <a:tc>
                  <a:txBody>
                    <a:bodyPr/>
                    <a:lstStyle/>
                    <a:p>
                      <a:pPr>
                        <a:buNone/>
                      </a:pPr>
                      <a:r>
                        <a:rPr lang="en-IN" sz="1500"/>
                        <a:t>++ (postfix)</a:t>
                      </a:r>
                    </a:p>
                  </a:txBody>
                  <a:tcPr marL="75930" marR="75930" marT="37965" marB="37965" anchor="ctr"/>
                </a:tc>
                <a:tc>
                  <a:txBody>
                    <a:bodyPr/>
                    <a:lstStyle/>
                    <a:p>
                      <a:pPr>
                        <a:buNone/>
                      </a:pPr>
                      <a:r>
                        <a:rPr lang="en-US" sz="1500"/>
                        <a:t>Increment by 1 after use</a:t>
                      </a:r>
                    </a:p>
                  </a:txBody>
                  <a:tcPr marL="75930" marR="75930" marT="37965" marB="37965" anchor="ctr"/>
                </a:tc>
                <a:tc>
                  <a:txBody>
                    <a:bodyPr/>
                    <a:lstStyle/>
                    <a:p>
                      <a:pPr>
                        <a:buNone/>
                      </a:pPr>
                      <a:r>
                        <a:rPr lang="en-IN" sz="1500"/>
                        <a:t>a++</a:t>
                      </a:r>
                    </a:p>
                  </a:txBody>
                  <a:tcPr marL="75930" marR="75930" marT="37965" marB="37965" anchor="ctr"/>
                </a:tc>
                <a:tc>
                  <a:txBody>
                    <a:bodyPr/>
                    <a:lstStyle/>
                    <a:p>
                      <a:pPr>
                        <a:buNone/>
                      </a:pPr>
                      <a:r>
                        <a:rPr lang="en-US" sz="1500"/>
                        <a:t>Uses a first, then increases by 1</a:t>
                      </a:r>
                    </a:p>
                  </a:txBody>
                  <a:tcPr marL="75930" marR="75930" marT="37965" marB="37965" anchor="ctr"/>
                </a:tc>
                <a:extLst>
                  <a:ext uri="{0D108BD9-81ED-4DB2-BD59-A6C34878D82A}">
                    <a16:rowId xmlns:a16="http://schemas.microsoft.com/office/drawing/2014/main" val="345175066"/>
                  </a:ext>
                </a:extLst>
              </a:tr>
              <a:tr h="531513">
                <a:tc>
                  <a:txBody>
                    <a:bodyPr/>
                    <a:lstStyle/>
                    <a:p>
                      <a:pPr>
                        <a:buNone/>
                      </a:pPr>
                      <a:r>
                        <a:rPr lang="en-IN" sz="1500"/>
                        <a:t>-- (prefix)</a:t>
                      </a:r>
                    </a:p>
                  </a:txBody>
                  <a:tcPr marL="75930" marR="75930" marT="37965" marB="37965" anchor="ctr"/>
                </a:tc>
                <a:tc>
                  <a:txBody>
                    <a:bodyPr/>
                    <a:lstStyle/>
                    <a:p>
                      <a:pPr>
                        <a:buNone/>
                      </a:pPr>
                      <a:r>
                        <a:rPr lang="en-US" sz="1500"/>
                        <a:t>Decrement by 1 before use</a:t>
                      </a:r>
                    </a:p>
                  </a:txBody>
                  <a:tcPr marL="75930" marR="75930" marT="37965" marB="37965" anchor="ctr"/>
                </a:tc>
                <a:tc>
                  <a:txBody>
                    <a:bodyPr/>
                    <a:lstStyle/>
                    <a:p>
                      <a:pPr>
                        <a:buNone/>
                      </a:pPr>
                      <a:r>
                        <a:rPr lang="en-IN" sz="1500"/>
                        <a:t>--a</a:t>
                      </a:r>
                    </a:p>
                  </a:txBody>
                  <a:tcPr marL="75930" marR="75930" marT="37965" marB="37965" anchor="ctr"/>
                </a:tc>
                <a:tc>
                  <a:txBody>
                    <a:bodyPr/>
                    <a:lstStyle/>
                    <a:p>
                      <a:pPr>
                        <a:buNone/>
                      </a:pPr>
                      <a:r>
                        <a:rPr lang="en-US" sz="1500"/>
                        <a:t>Decreases a by 1, then uses it</a:t>
                      </a:r>
                    </a:p>
                  </a:txBody>
                  <a:tcPr marL="75930" marR="75930" marT="37965" marB="37965" anchor="ctr"/>
                </a:tc>
                <a:extLst>
                  <a:ext uri="{0D108BD9-81ED-4DB2-BD59-A6C34878D82A}">
                    <a16:rowId xmlns:a16="http://schemas.microsoft.com/office/drawing/2014/main" val="2234115743"/>
                  </a:ext>
                </a:extLst>
              </a:tr>
              <a:tr h="531513">
                <a:tc>
                  <a:txBody>
                    <a:bodyPr/>
                    <a:lstStyle/>
                    <a:p>
                      <a:pPr>
                        <a:buNone/>
                      </a:pPr>
                      <a:r>
                        <a:rPr lang="en-IN" sz="1500"/>
                        <a:t>-- (postfix)</a:t>
                      </a:r>
                    </a:p>
                  </a:txBody>
                  <a:tcPr marL="75930" marR="75930" marT="37965" marB="37965" anchor="ctr"/>
                </a:tc>
                <a:tc>
                  <a:txBody>
                    <a:bodyPr/>
                    <a:lstStyle/>
                    <a:p>
                      <a:pPr>
                        <a:buNone/>
                      </a:pPr>
                      <a:r>
                        <a:rPr lang="en-US" sz="1500"/>
                        <a:t>Decrement by 1 after use</a:t>
                      </a:r>
                    </a:p>
                  </a:txBody>
                  <a:tcPr marL="75930" marR="75930" marT="37965" marB="37965" anchor="ctr"/>
                </a:tc>
                <a:tc>
                  <a:txBody>
                    <a:bodyPr/>
                    <a:lstStyle/>
                    <a:p>
                      <a:pPr>
                        <a:buNone/>
                      </a:pPr>
                      <a:r>
                        <a:rPr lang="en-IN" sz="1500"/>
                        <a:t>a--</a:t>
                      </a:r>
                    </a:p>
                  </a:txBody>
                  <a:tcPr marL="75930" marR="75930" marT="37965" marB="37965" anchor="ctr"/>
                </a:tc>
                <a:tc>
                  <a:txBody>
                    <a:bodyPr/>
                    <a:lstStyle/>
                    <a:p>
                      <a:pPr>
                        <a:buNone/>
                      </a:pPr>
                      <a:r>
                        <a:rPr lang="en-US" sz="1500"/>
                        <a:t>Uses a first, then decreases by 1</a:t>
                      </a:r>
                    </a:p>
                  </a:txBody>
                  <a:tcPr marL="75930" marR="75930" marT="37965" marB="37965" anchor="ctr"/>
                </a:tc>
                <a:extLst>
                  <a:ext uri="{0D108BD9-81ED-4DB2-BD59-A6C34878D82A}">
                    <a16:rowId xmlns:a16="http://schemas.microsoft.com/office/drawing/2014/main" val="4128860382"/>
                  </a:ext>
                </a:extLst>
              </a:tr>
              <a:tr h="531513">
                <a:tc>
                  <a:txBody>
                    <a:bodyPr/>
                    <a:lstStyle/>
                    <a:p>
                      <a:pPr>
                        <a:buNone/>
                      </a:pPr>
                      <a:r>
                        <a:rPr lang="en-IN" sz="1500"/>
                        <a:t>!</a:t>
                      </a:r>
                    </a:p>
                  </a:txBody>
                  <a:tcPr marL="75930" marR="75930" marT="37965" marB="37965" anchor="ctr"/>
                </a:tc>
                <a:tc>
                  <a:txBody>
                    <a:bodyPr/>
                    <a:lstStyle/>
                    <a:p>
                      <a:pPr>
                        <a:buNone/>
                      </a:pPr>
                      <a:r>
                        <a:rPr lang="en-US" sz="1500"/>
                        <a:t>Logical NOT (reverses boolean value)</a:t>
                      </a:r>
                    </a:p>
                  </a:txBody>
                  <a:tcPr marL="75930" marR="75930" marT="37965" marB="37965" anchor="ctr"/>
                </a:tc>
                <a:tc>
                  <a:txBody>
                    <a:bodyPr/>
                    <a:lstStyle/>
                    <a:p>
                      <a:pPr>
                        <a:buNone/>
                      </a:pPr>
                      <a:r>
                        <a:rPr lang="en-IN" sz="1500"/>
                        <a:t>!true</a:t>
                      </a:r>
                    </a:p>
                  </a:txBody>
                  <a:tcPr marL="75930" marR="75930" marT="37965" marB="37965" anchor="ctr"/>
                </a:tc>
                <a:tc>
                  <a:txBody>
                    <a:bodyPr/>
                    <a:lstStyle/>
                    <a:p>
                      <a:pPr>
                        <a:buNone/>
                      </a:pPr>
                      <a:r>
                        <a:rPr lang="en-IN" sz="1500" dirty="0"/>
                        <a:t>false</a:t>
                      </a:r>
                    </a:p>
                  </a:txBody>
                  <a:tcPr marL="75930" marR="75930" marT="37965" marB="37965" anchor="ctr"/>
                </a:tc>
                <a:extLst>
                  <a:ext uri="{0D108BD9-81ED-4DB2-BD59-A6C34878D82A}">
                    <a16:rowId xmlns:a16="http://schemas.microsoft.com/office/drawing/2014/main" val="3350018646"/>
                  </a:ext>
                </a:extLst>
              </a:tr>
            </a:tbl>
          </a:graphicData>
        </a:graphic>
      </p:graphicFrame>
    </p:spTree>
    <p:extLst>
      <p:ext uri="{BB962C8B-B14F-4D97-AF65-F5344CB8AC3E}">
        <p14:creationId xmlns:p14="http://schemas.microsoft.com/office/powerpoint/2010/main" val="2402438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83762-D3FB-542E-FC8E-8032AE60A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B4AE0-1DE1-A342-AC8B-07DC1E1084B5}"/>
              </a:ext>
            </a:extLst>
          </p:cNvPr>
          <p:cNvSpPr>
            <a:spLocks noGrp="1"/>
          </p:cNvSpPr>
          <p:nvPr>
            <p:ph type="title"/>
          </p:nvPr>
        </p:nvSpPr>
        <p:spPr>
          <a:xfrm>
            <a:off x="685800" y="764373"/>
            <a:ext cx="10820400" cy="1293028"/>
          </a:xfrm>
        </p:spPr>
        <p:txBody>
          <a:bodyPr/>
          <a:lstStyle/>
          <a:p>
            <a:pPr algn="ctr"/>
            <a:r>
              <a:rPr lang="en-IN" b="1" dirty="0"/>
              <a:t>Real-World Analogy</a:t>
            </a:r>
            <a:endParaRPr lang="en-IN" dirty="0"/>
          </a:p>
        </p:txBody>
      </p:sp>
      <p:sp>
        <p:nvSpPr>
          <p:cNvPr id="3" name="Content Placeholder 2">
            <a:extLst>
              <a:ext uri="{FF2B5EF4-FFF2-40B4-BE49-F238E27FC236}">
                <a16:creationId xmlns:a16="http://schemas.microsoft.com/office/drawing/2014/main" id="{694ACD80-69BD-451A-425F-5E5264426266}"/>
              </a:ext>
            </a:extLst>
          </p:cNvPr>
          <p:cNvSpPr>
            <a:spLocks noGrp="1"/>
          </p:cNvSpPr>
          <p:nvPr>
            <p:ph idx="1"/>
          </p:nvPr>
        </p:nvSpPr>
        <p:spPr/>
        <p:txBody>
          <a:bodyPr/>
          <a:lstStyle/>
          <a:p>
            <a:r>
              <a:rPr lang="en-US" dirty="0"/>
              <a:t>Hardware, such as computers and cars, are assembled from parts, which are reusable components.</a:t>
            </a:r>
          </a:p>
          <a:p>
            <a:r>
              <a:rPr lang="en-US" dirty="0"/>
              <a:t>Can we build software by </a:t>
            </a:r>
            <a:r>
              <a:rPr lang="en-US" b="1" dirty="0"/>
              <a:t>joining random programs together</a:t>
            </a:r>
            <a:r>
              <a:rPr lang="en-US" dirty="0"/>
              <a:t>?</a:t>
            </a:r>
          </a:p>
          <a:p>
            <a:r>
              <a:rPr lang="en-US" dirty="0"/>
              <a:t>Can we pick one routine here and another there and expect it to work?</a:t>
            </a:r>
          </a:p>
          <a:p>
            <a:r>
              <a:rPr lang="en-US" dirty="0"/>
              <a:t>👉 </a:t>
            </a:r>
            <a:r>
              <a:rPr lang="en-US" b="1" dirty="0"/>
              <a:t>No!</a:t>
            </a:r>
            <a:endParaRPr lang="en-US" dirty="0"/>
          </a:p>
          <a:p>
            <a:endParaRPr lang="en-IN" dirty="0"/>
          </a:p>
        </p:txBody>
      </p:sp>
    </p:spTree>
    <p:extLst>
      <p:ext uri="{BB962C8B-B14F-4D97-AF65-F5344CB8AC3E}">
        <p14:creationId xmlns:p14="http://schemas.microsoft.com/office/powerpoint/2010/main" val="16111470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A1E4-E19C-1543-590E-E053D42ED316}"/>
              </a:ext>
            </a:extLst>
          </p:cNvPr>
          <p:cNvSpPr>
            <a:spLocks noGrp="1"/>
          </p:cNvSpPr>
          <p:nvPr>
            <p:ph type="title"/>
          </p:nvPr>
        </p:nvSpPr>
        <p:spPr>
          <a:xfrm>
            <a:off x="599768" y="764373"/>
            <a:ext cx="10906432"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48F3F06C-A949-3D71-0738-17D885E0683B}"/>
              </a:ext>
            </a:extLst>
          </p:cNvPr>
          <p:cNvSpPr>
            <a:spLocks noGrp="1"/>
          </p:cNvSpPr>
          <p:nvPr>
            <p:ph idx="1"/>
          </p:nvPr>
        </p:nvSpPr>
        <p:spPr/>
        <p:txBody>
          <a:bodyPr/>
          <a:lstStyle/>
          <a:p>
            <a:pPr marL="0" indent="0">
              <a:buNone/>
            </a:pPr>
            <a:r>
              <a:rPr lang="en-IN" dirty="0"/>
              <a:t>public static void main(String </a:t>
            </a:r>
            <a:r>
              <a:rPr lang="en-IN" dirty="0" err="1"/>
              <a:t>args</a:t>
            </a:r>
            <a:r>
              <a:rPr lang="en-IN" dirty="0"/>
              <a:t>[]) </a:t>
            </a:r>
          </a:p>
          <a:p>
            <a:pPr marL="0" indent="0">
              <a:buNone/>
            </a:pPr>
            <a:r>
              <a:rPr lang="en-IN" dirty="0"/>
              <a:t>{</a:t>
            </a:r>
          </a:p>
          <a:p>
            <a:pPr marL="0" indent="0">
              <a:buNone/>
            </a:pPr>
            <a:r>
              <a:rPr lang="en-IN" dirty="0"/>
              <a:t>	int </a:t>
            </a:r>
            <a:r>
              <a:rPr lang="en-IN" dirty="0" err="1"/>
              <a:t>numOne</a:t>
            </a:r>
            <a:r>
              <a:rPr lang="en-IN" dirty="0"/>
              <a:t> = 10;</a:t>
            </a:r>
          </a:p>
          <a:p>
            <a:pPr marL="0" indent="0">
              <a:buNone/>
            </a:pPr>
            <a:r>
              <a:rPr lang="en-IN" dirty="0"/>
              <a:t>	int </a:t>
            </a:r>
            <a:r>
              <a:rPr lang="en-IN" dirty="0" err="1"/>
              <a:t>numTwo</a:t>
            </a:r>
            <a:r>
              <a:rPr lang="en-IN" dirty="0"/>
              <a:t> = 5;</a:t>
            </a:r>
          </a:p>
          <a:p>
            <a:pPr marL="0" indent="0">
              <a:buNone/>
            </a:pPr>
            <a:r>
              <a:rPr lang="en-IN" dirty="0"/>
              <a:t>	</a:t>
            </a:r>
            <a:r>
              <a:rPr lang="en-IN" dirty="0" err="1"/>
              <a:t>boolean</a:t>
            </a:r>
            <a:r>
              <a:rPr lang="en-IN" dirty="0"/>
              <a:t> </a:t>
            </a:r>
            <a:r>
              <a:rPr lang="en-IN" dirty="0" err="1"/>
              <a:t>isTrue</a:t>
            </a:r>
            <a:r>
              <a:rPr lang="en-IN" dirty="0"/>
              <a:t> = true;</a:t>
            </a:r>
          </a:p>
          <a:p>
            <a:pPr marL="0" indent="0">
              <a:buNone/>
            </a:pPr>
            <a:r>
              <a:rPr lang="en-IN" dirty="0"/>
              <a:t>	</a:t>
            </a:r>
            <a:r>
              <a:rPr lang="en-IN" dirty="0" err="1"/>
              <a:t>System.out.println</a:t>
            </a:r>
            <a:r>
              <a:rPr lang="en-IN" dirty="0"/>
              <a:t>(</a:t>
            </a:r>
            <a:r>
              <a:rPr lang="en-IN" dirty="0" err="1"/>
              <a:t>numOne</a:t>
            </a:r>
            <a:r>
              <a:rPr lang="en-IN" dirty="0"/>
              <a:t>++ + " " + ++</a:t>
            </a:r>
            <a:r>
              <a:rPr lang="en-IN" dirty="0" err="1"/>
              <a:t>numOne</a:t>
            </a:r>
            <a:r>
              <a:rPr lang="en-IN" dirty="0"/>
              <a:t>); </a:t>
            </a:r>
            <a:r>
              <a:rPr lang="en-IN" b="1" i="1" dirty="0"/>
              <a:t>//Output will be 10 12</a:t>
            </a:r>
            <a:endParaRPr lang="en-IN" b="1" dirty="0"/>
          </a:p>
          <a:p>
            <a:pPr marL="0" indent="0">
              <a:buNone/>
            </a:pPr>
            <a:r>
              <a:rPr lang="en-IN" dirty="0"/>
              <a:t>	</a:t>
            </a:r>
            <a:r>
              <a:rPr lang="en-IN" dirty="0" err="1"/>
              <a:t>System.out.println</a:t>
            </a:r>
            <a:r>
              <a:rPr lang="en-IN" dirty="0"/>
              <a:t>(</a:t>
            </a:r>
            <a:r>
              <a:rPr lang="en-IN" dirty="0" err="1"/>
              <a:t>numTwo</a:t>
            </a:r>
            <a:r>
              <a:rPr lang="en-IN" dirty="0"/>
              <a:t>-- + " " + --</a:t>
            </a:r>
            <a:r>
              <a:rPr lang="en-IN" dirty="0" err="1"/>
              <a:t>numTwo</a:t>
            </a:r>
            <a:r>
              <a:rPr lang="en-IN" dirty="0"/>
              <a:t>); </a:t>
            </a:r>
            <a:r>
              <a:rPr lang="en-IN" b="1" i="1" dirty="0"/>
              <a:t>//Output will be 5 3</a:t>
            </a:r>
            <a:endParaRPr lang="en-IN" b="1" dirty="0"/>
          </a:p>
          <a:p>
            <a:pPr marL="0" indent="0">
              <a:buNone/>
            </a:pPr>
            <a:r>
              <a:rPr lang="en-IN" dirty="0"/>
              <a:t>	</a:t>
            </a:r>
            <a:r>
              <a:rPr lang="en-IN" dirty="0" err="1"/>
              <a:t>System.out.println</a:t>
            </a:r>
            <a:r>
              <a:rPr lang="en-IN" dirty="0"/>
              <a:t>(!</a:t>
            </a:r>
            <a:r>
              <a:rPr lang="en-IN" dirty="0" err="1"/>
              <a:t>isTrue</a:t>
            </a:r>
            <a:r>
              <a:rPr lang="en-IN" dirty="0"/>
              <a:t> + " " + ~</a:t>
            </a:r>
            <a:r>
              <a:rPr lang="en-IN" dirty="0" err="1"/>
              <a:t>numOne</a:t>
            </a:r>
            <a:r>
              <a:rPr lang="en-IN" dirty="0"/>
              <a:t>); </a:t>
            </a:r>
            <a:r>
              <a:rPr lang="en-IN" b="1" i="1" dirty="0"/>
              <a:t>//Output will be false -13</a:t>
            </a:r>
            <a:endParaRPr lang="en-IN" b="1" dirty="0"/>
          </a:p>
          <a:p>
            <a:pPr marL="0" indent="0">
              <a:buNone/>
            </a:pPr>
            <a:r>
              <a:rPr lang="en-IN" dirty="0"/>
              <a:t>}</a:t>
            </a:r>
          </a:p>
          <a:p>
            <a:endParaRPr lang="en-IN" dirty="0"/>
          </a:p>
        </p:txBody>
      </p:sp>
    </p:spTree>
    <p:extLst>
      <p:ext uri="{BB962C8B-B14F-4D97-AF65-F5344CB8AC3E}">
        <p14:creationId xmlns:p14="http://schemas.microsoft.com/office/powerpoint/2010/main" val="5891402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CDF59-3985-5B35-6797-49F1CC8FD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85724E-AC5D-6B8F-97B8-BA7849A7DC75}"/>
              </a:ext>
            </a:extLst>
          </p:cNvPr>
          <p:cNvSpPr>
            <a:spLocks noGrp="1"/>
          </p:cNvSpPr>
          <p:nvPr>
            <p:ph type="title"/>
          </p:nvPr>
        </p:nvSpPr>
        <p:spPr>
          <a:xfrm>
            <a:off x="685800" y="764373"/>
            <a:ext cx="10820400" cy="1293028"/>
          </a:xfrm>
        </p:spPr>
        <p:txBody>
          <a:bodyPr>
            <a:normAutofit/>
          </a:bodyPr>
          <a:lstStyle/>
          <a:p>
            <a:pPr algn="ctr"/>
            <a:r>
              <a:rPr lang="en-IN" b="1" dirty="0"/>
              <a:t>Ternary Operator </a:t>
            </a:r>
            <a:br>
              <a:rPr lang="en-IN" b="1" dirty="0"/>
            </a:br>
            <a:r>
              <a:rPr lang="en-IN" b="1" dirty="0"/>
              <a:t>(Conditional Operator)</a:t>
            </a:r>
          </a:p>
        </p:txBody>
      </p:sp>
      <p:sp>
        <p:nvSpPr>
          <p:cNvPr id="3" name="Content Placeholder 2">
            <a:extLst>
              <a:ext uri="{FF2B5EF4-FFF2-40B4-BE49-F238E27FC236}">
                <a16:creationId xmlns:a16="http://schemas.microsoft.com/office/drawing/2014/main" id="{772004A8-05F5-1475-AF47-7AE60AFD2115}"/>
              </a:ext>
            </a:extLst>
          </p:cNvPr>
          <p:cNvSpPr>
            <a:spLocks noGrp="1"/>
          </p:cNvSpPr>
          <p:nvPr>
            <p:ph idx="1"/>
          </p:nvPr>
        </p:nvSpPr>
        <p:spPr/>
        <p:txBody>
          <a:bodyPr/>
          <a:lstStyle/>
          <a:p>
            <a:r>
              <a:rPr lang="en-US" dirty="0"/>
              <a:t>Works like if else</a:t>
            </a:r>
          </a:p>
          <a:p>
            <a:endParaRPr lang="en-US" dirty="0"/>
          </a:p>
          <a:p>
            <a:endParaRPr lang="en-IN" dirty="0"/>
          </a:p>
        </p:txBody>
      </p:sp>
      <p:sp>
        <p:nvSpPr>
          <p:cNvPr id="4" name="Rectangle: Rounded Corners 3">
            <a:extLst>
              <a:ext uri="{FF2B5EF4-FFF2-40B4-BE49-F238E27FC236}">
                <a16:creationId xmlns:a16="http://schemas.microsoft.com/office/drawing/2014/main" id="{F6554E78-536D-36A1-FD39-524137CFEAB3}"/>
              </a:ext>
            </a:extLst>
          </p:cNvPr>
          <p:cNvSpPr/>
          <p:nvPr/>
        </p:nvSpPr>
        <p:spPr>
          <a:xfrm>
            <a:off x="127820" y="3696929"/>
            <a:ext cx="5891982" cy="168131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nSpc>
                <a:spcPct val="150000"/>
              </a:lnSpc>
            </a:pPr>
            <a:r>
              <a:rPr lang="en-US" sz="2400" b="1" dirty="0"/>
              <a:t>Syntax:</a:t>
            </a:r>
          </a:p>
          <a:p>
            <a:pPr>
              <a:lnSpc>
                <a:spcPct val="150000"/>
              </a:lnSpc>
            </a:pPr>
            <a:r>
              <a:rPr lang="en-US" sz="2000" b="1" dirty="0"/>
              <a:t>(condition) ? </a:t>
            </a:r>
            <a:r>
              <a:rPr lang="en-US" sz="2000" b="1" dirty="0" err="1"/>
              <a:t>value_if_true</a:t>
            </a:r>
            <a:r>
              <a:rPr lang="en-US" sz="2000" b="1" dirty="0"/>
              <a:t> : </a:t>
            </a:r>
            <a:r>
              <a:rPr lang="en-US" sz="2000" b="1" dirty="0" err="1"/>
              <a:t>value_if_false</a:t>
            </a:r>
            <a:endParaRPr lang="en-US" sz="2000" b="1" dirty="0"/>
          </a:p>
        </p:txBody>
      </p:sp>
      <p:sp>
        <p:nvSpPr>
          <p:cNvPr id="5" name="Rectangle: Rounded Corners 4">
            <a:extLst>
              <a:ext uri="{FF2B5EF4-FFF2-40B4-BE49-F238E27FC236}">
                <a16:creationId xmlns:a16="http://schemas.microsoft.com/office/drawing/2014/main" id="{231322A2-F119-7C94-30F6-0FFA66B36CB1}"/>
              </a:ext>
            </a:extLst>
          </p:cNvPr>
          <p:cNvSpPr/>
          <p:nvPr/>
        </p:nvSpPr>
        <p:spPr>
          <a:xfrm>
            <a:off x="6164826" y="3696929"/>
            <a:ext cx="5486399" cy="168131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nSpc>
                <a:spcPct val="150000"/>
              </a:lnSpc>
            </a:pPr>
            <a:r>
              <a:rPr lang="en-US" sz="2400" b="1" dirty="0"/>
              <a:t>Example:</a:t>
            </a:r>
          </a:p>
          <a:p>
            <a:pPr>
              <a:lnSpc>
                <a:spcPct val="150000"/>
              </a:lnSpc>
            </a:pPr>
            <a:r>
              <a:rPr lang="en-US" b="1" dirty="0"/>
              <a:t>int age = 18;</a:t>
            </a:r>
          </a:p>
          <a:p>
            <a:pPr>
              <a:lnSpc>
                <a:spcPct val="150000"/>
              </a:lnSpc>
            </a:pPr>
            <a:r>
              <a:rPr lang="en-US" b="1" dirty="0"/>
              <a:t>String result = (age &gt;= 18) ? "Adult" : "Minor";</a:t>
            </a:r>
          </a:p>
        </p:txBody>
      </p:sp>
    </p:spTree>
    <p:extLst>
      <p:ext uri="{BB962C8B-B14F-4D97-AF65-F5344CB8AC3E}">
        <p14:creationId xmlns:p14="http://schemas.microsoft.com/office/powerpoint/2010/main" val="35744263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D730-AA1E-FA73-2900-FF8504830F39}"/>
              </a:ext>
            </a:extLst>
          </p:cNvPr>
          <p:cNvSpPr>
            <a:spLocks noGrp="1"/>
          </p:cNvSpPr>
          <p:nvPr>
            <p:ph type="title"/>
          </p:nvPr>
        </p:nvSpPr>
        <p:spPr>
          <a:xfrm>
            <a:off x="599768" y="764373"/>
            <a:ext cx="10906432"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68CFE74B-1ABF-93C0-A15A-F47A3B930D3F}"/>
              </a:ext>
            </a:extLst>
          </p:cNvPr>
          <p:cNvSpPr>
            <a:spLocks noGrp="1"/>
          </p:cNvSpPr>
          <p:nvPr>
            <p:ph idx="1"/>
          </p:nvPr>
        </p:nvSpPr>
        <p:spPr/>
        <p:txBody>
          <a:bodyPr>
            <a:normAutofit fontScale="92500" lnSpcReduction="10000"/>
          </a:bodyPr>
          <a:lstStyle/>
          <a:p>
            <a:pPr marL="0" indent="0">
              <a:lnSpc>
                <a:spcPct val="150000"/>
              </a:lnSpc>
              <a:buNone/>
            </a:pPr>
            <a:r>
              <a:rPr lang="en-IN" dirty="0"/>
              <a:t>public static void main(String </a:t>
            </a:r>
            <a:r>
              <a:rPr lang="en-IN" dirty="0" err="1"/>
              <a:t>args</a:t>
            </a:r>
            <a:r>
              <a:rPr lang="en-IN" dirty="0"/>
              <a:t>[])</a:t>
            </a:r>
          </a:p>
          <a:p>
            <a:pPr marL="0" indent="0">
              <a:lnSpc>
                <a:spcPct val="150000"/>
              </a:lnSpc>
              <a:buNone/>
            </a:pPr>
            <a:r>
              <a:rPr lang="en-IN" dirty="0"/>
              <a:t> {</a:t>
            </a:r>
          </a:p>
          <a:p>
            <a:pPr marL="0" indent="0">
              <a:lnSpc>
                <a:spcPct val="150000"/>
              </a:lnSpc>
              <a:buNone/>
            </a:pPr>
            <a:r>
              <a:rPr lang="en-IN" dirty="0"/>
              <a:t>	int </a:t>
            </a:r>
            <a:r>
              <a:rPr lang="en-IN" dirty="0" err="1"/>
              <a:t>numOne</a:t>
            </a:r>
            <a:r>
              <a:rPr lang="en-IN" dirty="0"/>
              <a:t> = 10;</a:t>
            </a:r>
          </a:p>
          <a:p>
            <a:pPr marL="0" indent="0">
              <a:lnSpc>
                <a:spcPct val="150000"/>
              </a:lnSpc>
              <a:buNone/>
            </a:pPr>
            <a:r>
              <a:rPr lang="en-IN" dirty="0"/>
              <a:t>	int </a:t>
            </a:r>
            <a:r>
              <a:rPr lang="en-IN" dirty="0" err="1"/>
              <a:t>numTwo</a:t>
            </a:r>
            <a:r>
              <a:rPr lang="en-IN" dirty="0"/>
              <a:t> = 5;</a:t>
            </a:r>
          </a:p>
          <a:p>
            <a:pPr marL="0" indent="0">
              <a:lnSpc>
                <a:spcPct val="150000"/>
              </a:lnSpc>
              <a:buNone/>
            </a:pPr>
            <a:r>
              <a:rPr lang="en-IN" dirty="0"/>
              <a:t>	int min = (</a:t>
            </a:r>
            <a:r>
              <a:rPr lang="en-IN" dirty="0" err="1"/>
              <a:t>numOne</a:t>
            </a:r>
            <a:r>
              <a:rPr lang="en-IN" dirty="0"/>
              <a:t> &lt; </a:t>
            </a:r>
            <a:r>
              <a:rPr lang="en-IN" dirty="0" err="1"/>
              <a:t>numTwo</a:t>
            </a:r>
            <a:r>
              <a:rPr lang="en-IN" dirty="0"/>
              <a:t>) ? </a:t>
            </a:r>
            <a:r>
              <a:rPr lang="en-IN" dirty="0" err="1"/>
              <a:t>numOne</a:t>
            </a:r>
            <a:r>
              <a:rPr lang="en-IN" dirty="0"/>
              <a:t> : </a:t>
            </a:r>
            <a:r>
              <a:rPr lang="en-IN" dirty="0" err="1"/>
              <a:t>numTwo</a:t>
            </a:r>
            <a:r>
              <a:rPr lang="en-IN" dirty="0"/>
              <a:t>;</a:t>
            </a:r>
          </a:p>
          <a:p>
            <a:pPr marL="0" indent="0">
              <a:lnSpc>
                <a:spcPct val="150000"/>
              </a:lnSpc>
              <a:buNone/>
            </a:pPr>
            <a:r>
              <a:rPr lang="en-IN" dirty="0"/>
              <a:t>	</a:t>
            </a:r>
            <a:r>
              <a:rPr lang="en-IN" dirty="0" err="1"/>
              <a:t>System.out.println</a:t>
            </a:r>
            <a:r>
              <a:rPr lang="en-IN" dirty="0"/>
              <a:t>(min); </a:t>
            </a:r>
            <a:r>
              <a:rPr lang="en-IN" b="1" i="1" dirty="0"/>
              <a:t>//Output will be 5</a:t>
            </a:r>
            <a:endParaRPr lang="en-IN" b="1" dirty="0"/>
          </a:p>
          <a:p>
            <a:pPr marL="0" indent="0">
              <a:lnSpc>
                <a:spcPct val="150000"/>
              </a:lnSpc>
              <a:buNone/>
            </a:pPr>
            <a:r>
              <a:rPr lang="en-IN" dirty="0"/>
              <a:t>}</a:t>
            </a:r>
          </a:p>
          <a:p>
            <a:pPr marL="0" indent="0">
              <a:lnSpc>
                <a:spcPct val="150000"/>
              </a:lnSpc>
              <a:buNone/>
            </a:pPr>
            <a:endParaRPr lang="en-IN" dirty="0"/>
          </a:p>
        </p:txBody>
      </p:sp>
    </p:spTree>
    <p:extLst>
      <p:ext uri="{BB962C8B-B14F-4D97-AF65-F5344CB8AC3E}">
        <p14:creationId xmlns:p14="http://schemas.microsoft.com/office/powerpoint/2010/main" val="32731055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79EAA-E17B-898C-2346-6232CEC7D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488832-6B2F-79D3-5C5D-0EA7ED65BDAC}"/>
              </a:ext>
            </a:extLst>
          </p:cNvPr>
          <p:cNvSpPr>
            <a:spLocks noGrp="1"/>
          </p:cNvSpPr>
          <p:nvPr>
            <p:ph type="title"/>
          </p:nvPr>
        </p:nvSpPr>
        <p:spPr>
          <a:xfrm>
            <a:off x="685800" y="764373"/>
            <a:ext cx="10820400" cy="1293028"/>
          </a:xfrm>
        </p:spPr>
        <p:txBody>
          <a:bodyPr/>
          <a:lstStyle/>
          <a:p>
            <a:pPr algn="ctr"/>
            <a:r>
              <a:rPr lang="en-IN" b="1" dirty="0"/>
              <a:t>Bitwise Operators</a:t>
            </a:r>
          </a:p>
        </p:txBody>
      </p:sp>
      <p:sp>
        <p:nvSpPr>
          <p:cNvPr id="3" name="Content Placeholder 2">
            <a:extLst>
              <a:ext uri="{FF2B5EF4-FFF2-40B4-BE49-F238E27FC236}">
                <a16:creationId xmlns:a16="http://schemas.microsoft.com/office/drawing/2014/main" id="{8DDE3FC9-E80E-A34F-6AD0-0FCED04F0E91}"/>
              </a:ext>
            </a:extLst>
          </p:cNvPr>
          <p:cNvSpPr>
            <a:spLocks noGrp="1"/>
          </p:cNvSpPr>
          <p:nvPr>
            <p:ph idx="1"/>
          </p:nvPr>
        </p:nvSpPr>
        <p:spPr/>
        <p:txBody>
          <a:bodyPr/>
          <a:lstStyle/>
          <a:p>
            <a:r>
              <a:rPr lang="en-US" dirty="0"/>
              <a:t>Used for operations on </a:t>
            </a:r>
            <a:r>
              <a:rPr lang="en-US" b="1" dirty="0"/>
              <a:t>binary numbers</a:t>
            </a:r>
            <a:r>
              <a:rPr lang="en-US" dirty="0"/>
              <a:t>:</a:t>
            </a:r>
            <a:endParaRPr lang="en-IN" dirty="0"/>
          </a:p>
        </p:txBody>
      </p:sp>
      <p:graphicFrame>
        <p:nvGraphicFramePr>
          <p:cNvPr id="4" name="Table 3">
            <a:extLst>
              <a:ext uri="{FF2B5EF4-FFF2-40B4-BE49-F238E27FC236}">
                <a16:creationId xmlns:a16="http://schemas.microsoft.com/office/drawing/2014/main" id="{A9B34A16-DE1C-652A-F3C4-2C5F33031FD6}"/>
              </a:ext>
            </a:extLst>
          </p:cNvPr>
          <p:cNvGraphicFramePr>
            <a:graphicFrameLocks noGrp="1"/>
          </p:cNvGraphicFramePr>
          <p:nvPr>
            <p:extLst>
              <p:ext uri="{D42A27DB-BD31-4B8C-83A1-F6EECF244321}">
                <p14:modId xmlns:p14="http://schemas.microsoft.com/office/powerpoint/2010/main" val="1009348280"/>
              </p:ext>
            </p:extLst>
          </p:nvPr>
        </p:nvGraphicFramePr>
        <p:xfrm>
          <a:off x="685800" y="2743040"/>
          <a:ext cx="10820400" cy="3736416"/>
        </p:xfrm>
        <a:graphic>
          <a:graphicData uri="http://schemas.openxmlformats.org/drawingml/2006/table">
            <a:tbl>
              <a:tblPr>
                <a:tableStyleId>{306799F8-075E-4A3A-A7F6-7FBC6576F1A4}</a:tableStyleId>
              </a:tblPr>
              <a:tblGrid>
                <a:gridCol w="5410200">
                  <a:extLst>
                    <a:ext uri="{9D8B030D-6E8A-4147-A177-3AD203B41FA5}">
                      <a16:colId xmlns:a16="http://schemas.microsoft.com/office/drawing/2014/main" val="553939906"/>
                    </a:ext>
                  </a:extLst>
                </a:gridCol>
                <a:gridCol w="5410200">
                  <a:extLst>
                    <a:ext uri="{9D8B030D-6E8A-4147-A177-3AD203B41FA5}">
                      <a16:colId xmlns:a16="http://schemas.microsoft.com/office/drawing/2014/main" val="2303676979"/>
                    </a:ext>
                  </a:extLst>
                </a:gridCol>
              </a:tblGrid>
              <a:tr h="467052">
                <a:tc>
                  <a:txBody>
                    <a:bodyPr/>
                    <a:lstStyle/>
                    <a:p>
                      <a:pPr>
                        <a:buNone/>
                      </a:pPr>
                      <a:r>
                        <a:rPr lang="en-IN" b="1" dirty="0"/>
                        <a:t>Operator</a:t>
                      </a:r>
                    </a:p>
                  </a:txBody>
                  <a:tcPr anchor="ctr"/>
                </a:tc>
                <a:tc>
                  <a:txBody>
                    <a:bodyPr/>
                    <a:lstStyle/>
                    <a:p>
                      <a:pPr>
                        <a:buNone/>
                      </a:pPr>
                      <a:r>
                        <a:rPr lang="en-IN" b="1" dirty="0"/>
                        <a:t>Description</a:t>
                      </a:r>
                    </a:p>
                  </a:txBody>
                  <a:tcPr anchor="ctr"/>
                </a:tc>
                <a:extLst>
                  <a:ext uri="{0D108BD9-81ED-4DB2-BD59-A6C34878D82A}">
                    <a16:rowId xmlns:a16="http://schemas.microsoft.com/office/drawing/2014/main" val="2097587299"/>
                  </a:ext>
                </a:extLst>
              </a:tr>
              <a:tr h="467052">
                <a:tc>
                  <a:txBody>
                    <a:bodyPr/>
                    <a:lstStyle/>
                    <a:p>
                      <a:pPr>
                        <a:buNone/>
                      </a:pPr>
                      <a:r>
                        <a:rPr lang="en-IN" dirty="0"/>
                        <a:t>&amp;</a:t>
                      </a:r>
                    </a:p>
                  </a:txBody>
                  <a:tcPr anchor="ctr"/>
                </a:tc>
                <a:tc>
                  <a:txBody>
                    <a:bodyPr/>
                    <a:lstStyle/>
                    <a:p>
                      <a:pPr>
                        <a:buNone/>
                      </a:pPr>
                      <a:r>
                        <a:rPr lang="en-IN" dirty="0"/>
                        <a:t>AND</a:t>
                      </a:r>
                    </a:p>
                  </a:txBody>
                  <a:tcPr anchor="ctr"/>
                </a:tc>
                <a:extLst>
                  <a:ext uri="{0D108BD9-81ED-4DB2-BD59-A6C34878D82A}">
                    <a16:rowId xmlns:a16="http://schemas.microsoft.com/office/drawing/2014/main" val="2362211277"/>
                  </a:ext>
                </a:extLst>
              </a:tr>
              <a:tr h="467052">
                <a:tc>
                  <a:txBody>
                    <a:bodyPr/>
                    <a:lstStyle/>
                    <a:p>
                      <a:pPr>
                        <a:buNone/>
                      </a:pPr>
                      <a:r>
                        <a:rPr lang="en-IN"/>
                        <a:t>`</a:t>
                      </a:r>
                    </a:p>
                  </a:txBody>
                  <a:tcPr anchor="ctr"/>
                </a:tc>
                <a:tc>
                  <a:txBody>
                    <a:bodyPr/>
                    <a:lstStyle/>
                    <a:p>
                      <a:pPr>
                        <a:buNone/>
                      </a:pPr>
                      <a:r>
                        <a:rPr lang="en-IN"/>
                        <a:t>`</a:t>
                      </a:r>
                    </a:p>
                  </a:txBody>
                  <a:tcPr anchor="ctr"/>
                </a:tc>
                <a:extLst>
                  <a:ext uri="{0D108BD9-81ED-4DB2-BD59-A6C34878D82A}">
                    <a16:rowId xmlns:a16="http://schemas.microsoft.com/office/drawing/2014/main" val="1229742487"/>
                  </a:ext>
                </a:extLst>
              </a:tr>
              <a:tr h="467052">
                <a:tc>
                  <a:txBody>
                    <a:bodyPr/>
                    <a:lstStyle/>
                    <a:p>
                      <a:pPr>
                        <a:buNone/>
                      </a:pPr>
                      <a:r>
                        <a:rPr lang="en-IN"/>
                        <a:t>^</a:t>
                      </a:r>
                    </a:p>
                  </a:txBody>
                  <a:tcPr anchor="ctr"/>
                </a:tc>
                <a:tc>
                  <a:txBody>
                    <a:bodyPr/>
                    <a:lstStyle/>
                    <a:p>
                      <a:pPr>
                        <a:buNone/>
                      </a:pPr>
                      <a:r>
                        <a:rPr lang="en-IN"/>
                        <a:t>XOR</a:t>
                      </a:r>
                    </a:p>
                  </a:txBody>
                  <a:tcPr anchor="ctr"/>
                </a:tc>
                <a:extLst>
                  <a:ext uri="{0D108BD9-81ED-4DB2-BD59-A6C34878D82A}">
                    <a16:rowId xmlns:a16="http://schemas.microsoft.com/office/drawing/2014/main" val="695371474"/>
                  </a:ext>
                </a:extLst>
              </a:tr>
              <a:tr h="467052">
                <a:tc>
                  <a:txBody>
                    <a:bodyPr/>
                    <a:lstStyle/>
                    <a:p>
                      <a:pPr>
                        <a:buNone/>
                      </a:pPr>
                      <a:r>
                        <a:rPr lang="en-IN"/>
                        <a:t>~</a:t>
                      </a:r>
                    </a:p>
                  </a:txBody>
                  <a:tcPr anchor="ctr"/>
                </a:tc>
                <a:tc>
                  <a:txBody>
                    <a:bodyPr/>
                    <a:lstStyle/>
                    <a:p>
                      <a:pPr>
                        <a:buNone/>
                      </a:pPr>
                      <a:r>
                        <a:rPr lang="en-IN"/>
                        <a:t>NOT</a:t>
                      </a:r>
                    </a:p>
                  </a:txBody>
                  <a:tcPr anchor="ctr"/>
                </a:tc>
                <a:extLst>
                  <a:ext uri="{0D108BD9-81ED-4DB2-BD59-A6C34878D82A}">
                    <a16:rowId xmlns:a16="http://schemas.microsoft.com/office/drawing/2014/main" val="1379390866"/>
                  </a:ext>
                </a:extLst>
              </a:tr>
              <a:tr h="467052">
                <a:tc>
                  <a:txBody>
                    <a:bodyPr/>
                    <a:lstStyle/>
                    <a:p>
                      <a:pPr>
                        <a:buNone/>
                      </a:pPr>
                      <a:r>
                        <a:rPr lang="en-IN" dirty="0"/>
                        <a:t>&lt;&lt;</a:t>
                      </a:r>
                    </a:p>
                  </a:txBody>
                  <a:tcPr anchor="ctr"/>
                </a:tc>
                <a:tc>
                  <a:txBody>
                    <a:bodyPr/>
                    <a:lstStyle/>
                    <a:p>
                      <a:pPr>
                        <a:buNone/>
                      </a:pPr>
                      <a:r>
                        <a:rPr lang="en-IN"/>
                        <a:t>Left shift</a:t>
                      </a:r>
                    </a:p>
                  </a:txBody>
                  <a:tcPr anchor="ctr"/>
                </a:tc>
                <a:extLst>
                  <a:ext uri="{0D108BD9-81ED-4DB2-BD59-A6C34878D82A}">
                    <a16:rowId xmlns:a16="http://schemas.microsoft.com/office/drawing/2014/main" val="4134535646"/>
                  </a:ext>
                </a:extLst>
              </a:tr>
              <a:tr h="467052">
                <a:tc>
                  <a:txBody>
                    <a:bodyPr/>
                    <a:lstStyle/>
                    <a:p>
                      <a:pPr>
                        <a:buNone/>
                      </a:pPr>
                      <a:r>
                        <a:rPr lang="en-IN"/>
                        <a:t>&gt;&gt;</a:t>
                      </a:r>
                    </a:p>
                  </a:txBody>
                  <a:tcPr anchor="ctr"/>
                </a:tc>
                <a:tc>
                  <a:txBody>
                    <a:bodyPr/>
                    <a:lstStyle/>
                    <a:p>
                      <a:pPr>
                        <a:buNone/>
                      </a:pPr>
                      <a:r>
                        <a:rPr lang="en-IN"/>
                        <a:t>Right shift</a:t>
                      </a:r>
                    </a:p>
                  </a:txBody>
                  <a:tcPr anchor="ctr"/>
                </a:tc>
                <a:extLst>
                  <a:ext uri="{0D108BD9-81ED-4DB2-BD59-A6C34878D82A}">
                    <a16:rowId xmlns:a16="http://schemas.microsoft.com/office/drawing/2014/main" val="799683964"/>
                  </a:ext>
                </a:extLst>
              </a:tr>
              <a:tr h="467052">
                <a:tc>
                  <a:txBody>
                    <a:bodyPr/>
                    <a:lstStyle/>
                    <a:p>
                      <a:pPr>
                        <a:buNone/>
                      </a:pPr>
                      <a:r>
                        <a:rPr lang="en-IN"/>
                        <a:t>&gt;&gt;&gt;</a:t>
                      </a:r>
                    </a:p>
                  </a:txBody>
                  <a:tcPr anchor="ctr"/>
                </a:tc>
                <a:tc>
                  <a:txBody>
                    <a:bodyPr/>
                    <a:lstStyle/>
                    <a:p>
                      <a:pPr>
                        <a:buNone/>
                      </a:pPr>
                      <a:r>
                        <a:rPr lang="en-IN" dirty="0"/>
                        <a:t>Unsigned right shift</a:t>
                      </a:r>
                    </a:p>
                  </a:txBody>
                  <a:tcPr anchor="ctr"/>
                </a:tc>
                <a:extLst>
                  <a:ext uri="{0D108BD9-81ED-4DB2-BD59-A6C34878D82A}">
                    <a16:rowId xmlns:a16="http://schemas.microsoft.com/office/drawing/2014/main" val="1340965266"/>
                  </a:ext>
                </a:extLst>
              </a:tr>
            </a:tbl>
          </a:graphicData>
        </a:graphic>
      </p:graphicFrame>
    </p:spTree>
    <p:extLst>
      <p:ext uri="{BB962C8B-B14F-4D97-AF65-F5344CB8AC3E}">
        <p14:creationId xmlns:p14="http://schemas.microsoft.com/office/powerpoint/2010/main" val="8108368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4041-427C-3536-120E-1514774285A5}"/>
              </a:ext>
            </a:extLst>
          </p:cNvPr>
          <p:cNvSpPr>
            <a:spLocks noGrp="1"/>
          </p:cNvSpPr>
          <p:nvPr>
            <p:ph type="title"/>
          </p:nvPr>
        </p:nvSpPr>
        <p:spPr>
          <a:xfrm>
            <a:off x="825910" y="764373"/>
            <a:ext cx="10680290" cy="1293028"/>
          </a:xfrm>
        </p:spPr>
        <p:txBody>
          <a:bodyPr/>
          <a:lstStyle/>
          <a:p>
            <a:pPr algn="ctr"/>
            <a:r>
              <a:rPr lang="en-IN" b="1" dirty="0"/>
              <a:t>EXAMPLE</a:t>
            </a:r>
          </a:p>
        </p:txBody>
      </p:sp>
      <p:sp>
        <p:nvSpPr>
          <p:cNvPr id="3" name="Content Placeholder 2">
            <a:extLst>
              <a:ext uri="{FF2B5EF4-FFF2-40B4-BE49-F238E27FC236}">
                <a16:creationId xmlns:a16="http://schemas.microsoft.com/office/drawing/2014/main" id="{CD10113D-1306-208F-E438-16645D7A1A75}"/>
              </a:ext>
            </a:extLst>
          </p:cNvPr>
          <p:cNvSpPr>
            <a:spLocks noGrp="1"/>
          </p:cNvSpPr>
          <p:nvPr>
            <p:ph idx="1"/>
          </p:nvPr>
        </p:nvSpPr>
        <p:spPr/>
        <p:txBody>
          <a:bodyPr/>
          <a:lstStyle/>
          <a:p>
            <a:pPr marL="0" indent="0">
              <a:buNone/>
            </a:pPr>
            <a:r>
              <a:rPr lang="en-US" b="1" dirty="0"/>
              <a:t>Bitwise OR(|)</a:t>
            </a:r>
            <a:endParaRPr lang="en-US" dirty="0"/>
          </a:p>
          <a:p>
            <a:r>
              <a:rPr lang="en-US" dirty="0"/>
              <a:t>It returns bit by bit OR of the input values. If either of the bits is 1, then it gives 1, else it gives 0. </a:t>
            </a:r>
          </a:p>
          <a:p>
            <a:r>
              <a:rPr lang="en-US" dirty="0"/>
              <a:t>     E.g. - The output of 10 | 5 is 15.</a:t>
            </a:r>
          </a:p>
          <a:p>
            <a:endParaRPr lang="en-IN" dirty="0"/>
          </a:p>
        </p:txBody>
      </p:sp>
      <p:pic>
        <p:nvPicPr>
          <p:cNvPr id="5" name="Picture 4">
            <a:extLst>
              <a:ext uri="{FF2B5EF4-FFF2-40B4-BE49-F238E27FC236}">
                <a16:creationId xmlns:a16="http://schemas.microsoft.com/office/drawing/2014/main" id="{9B2FE574-1F3E-5803-4981-61920C059C0C}"/>
              </a:ext>
            </a:extLst>
          </p:cNvPr>
          <p:cNvPicPr>
            <a:picLocks noChangeAspect="1"/>
          </p:cNvPicPr>
          <p:nvPr/>
        </p:nvPicPr>
        <p:blipFill>
          <a:blip r:embed="rId2"/>
          <a:stretch>
            <a:fillRect/>
          </a:stretch>
        </p:blipFill>
        <p:spPr>
          <a:xfrm>
            <a:off x="3369065" y="3847656"/>
            <a:ext cx="4686954" cy="2495898"/>
          </a:xfrm>
          <a:prstGeom prst="rect">
            <a:avLst/>
          </a:prstGeom>
        </p:spPr>
      </p:pic>
    </p:spTree>
    <p:extLst>
      <p:ext uri="{BB962C8B-B14F-4D97-AF65-F5344CB8AC3E}">
        <p14:creationId xmlns:p14="http://schemas.microsoft.com/office/powerpoint/2010/main" val="129949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9460-6A3A-0A81-F90F-3E12904854C4}"/>
              </a:ext>
            </a:extLst>
          </p:cNvPr>
          <p:cNvSpPr>
            <a:spLocks noGrp="1"/>
          </p:cNvSpPr>
          <p:nvPr>
            <p:ph type="title"/>
          </p:nvPr>
        </p:nvSpPr>
        <p:spPr>
          <a:xfrm>
            <a:off x="1052052" y="764373"/>
            <a:ext cx="10454148" cy="1293028"/>
          </a:xfrm>
        </p:spPr>
        <p:txBody>
          <a:bodyPr/>
          <a:lstStyle/>
          <a:p>
            <a:pPr algn="ctr"/>
            <a:r>
              <a:rPr lang="en-IN" b="1" dirty="0"/>
              <a:t>EXAMPLE</a:t>
            </a:r>
            <a:endParaRPr lang="en-IN" dirty="0"/>
          </a:p>
        </p:txBody>
      </p:sp>
      <p:sp>
        <p:nvSpPr>
          <p:cNvPr id="3" name="Content Placeholder 2">
            <a:extLst>
              <a:ext uri="{FF2B5EF4-FFF2-40B4-BE49-F238E27FC236}">
                <a16:creationId xmlns:a16="http://schemas.microsoft.com/office/drawing/2014/main" id="{8E696670-F5C5-1592-E4EE-752B7F93E2EE}"/>
              </a:ext>
            </a:extLst>
          </p:cNvPr>
          <p:cNvSpPr>
            <a:spLocks noGrp="1"/>
          </p:cNvSpPr>
          <p:nvPr>
            <p:ph idx="1"/>
          </p:nvPr>
        </p:nvSpPr>
        <p:spPr/>
        <p:txBody>
          <a:bodyPr/>
          <a:lstStyle/>
          <a:p>
            <a:pPr marL="0" indent="0">
              <a:buNone/>
            </a:pPr>
            <a:r>
              <a:rPr lang="en-US" b="1" dirty="0"/>
              <a:t>Bitwise AND(&amp;)</a:t>
            </a:r>
            <a:r>
              <a:rPr lang="en-US" dirty="0"/>
              <a:t> </a:t>
            </a:r>
          </a:p>
          <a:p>
            <a:r>
              <a:rPr lang="en-US" dirty="0"/>
              <a:t>It returns bit by bit AND of the input values. If both the bits are 1, then it gives 1, else it gives 0.</a:t>
            </a:r>
          </a:p>
          <a:p>
            <a:r>
              <a:rPr lang="en-US" dirty="0"/>
              <a:t>       E.g. - The output of 10 &amp; 5 is 0.</a:t>
            </a:r>
          </a:p>
          <a:p>
            <a:endParaRPr lang="en-IN" dirty="0"/>
          </a:p>
        </p:txBody>
      </p:sp>
      <p:pic>
        <p:nvPicPr>
          <p:cNvPr id="5" name="Picture 4">
            <a:extLst>
              <a:ext uri="{FF2B5EF4-FFF2-40B4-BE49-F238E27FC236}">
                <a16:creationId xmlns:a16="http://schemas.microsoft.com/office/drawing/2014/main" id="{8A7115EB-BED6-4FE4-A7D5-4D208E0877A7}"/>
              </a:ext>
            </a:extLst>
          </p:cNvPr>
          <p:cNvPicPr>
            <a:picLocks noChangeAspect="1"/>
          </p:cNvPicPr>
          <p:nvPr/>
        </p:nvPicPr>
        <p:blipFill>
          <a:blip r:embed="rId2"/>
          <a:stretch>
            <a:fillRect/>
          </a:stretch>
        </p:blipFill>
        <p:spPr>
          <a:xfrm>
            <a:off x="3638688" y="3936156"/>
            <a:ext cx="4639322" cy="2419688"/>
          </a:xfrm>
          <a:prstGeom prst="rect">
            <a:avLst/>
          </a:prstGeom>
        </p:spPr>
      </p:pic>
    </p:spTree>
    <p:extLst>
      <p:ext uri="{BB962C8B-B14F-4D97-AF65-F5344CB8AC3E}">
        <p14:creationId xmlns:p14="http://schemas.microsoft.com/office/powerpoint/2010/main" val="36200368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E80A-BE7A-C454-313F-4DE88FB15FA5}"/>
              </a:ext>
            </a:extLst>
          </p:cNvPr>
          <p:cNvSpPr>
            <a:spLocks noGrp="1"/>
          </p:cNvSpPr>
          <p:nvPr>
            <p:ph type="title"/>
          </p:nvPr>
        </p:nvSpPr>
        <p:spPr>
          <a:xfrm>
            <a:off x="521110" y="764373"/>
            <a:ext cx="10985090" cy="867782"/>
          </a:xfrm>
        </p:spPr>
        <p:txBody>
          <a:bodyPr/>
          <a:lstStyle/>
          <a:p>
            <a:pPr algn="ctr"/>
            <a:r>
              <a:rPr lang="en-IN" b="1" dirty="0"/>
              <a:t>EXAMPLE</a:t>
            </a:r>
            <a:endParaRPr lang="en-IN" dirty="0"/>
          </a:p>
        </p:txBody>
      </p:sp>
      <p:sp>
        <p:nvSpPr>
          <p:cNvPr id="3" name="Content Placeholder 2">
            <a:extLst>
              <a:ext uri="{FF2B5EF4-FFF2-40B4-BE49-F238E27FC236}">
                <a16:creationId xmlns:a16="http://schemas.microsoft.com/office/drawing/2014/main" id="{9BEB3E9D-6DB6-46EC-38C3-45CB0B7F9566}"/>
              </a:ext>
            </a:extLst>
          </p:cNvPr>
          <p:cNvSpPr>
            <a:spLocks noGrp="1"/>
          </p:cNvSpPr>
          <p:nvPr>
            <p:ph idx="1"/>
          </p:nvPr>
        </p:nvSpPr>
        <p:spPr>
          <a:xfrm>
            <a:off x="685800" y="1632156"/>
            <a:ext cx="10820400" cy="5142270"/>
          </a:xfrm>
        </p:spPr>
        <p:txBody>
          <a:bodyPr>
            <a:normAutofit fontScale="92500"/>
          </a:bodyPr>
          <a:lstStyle/>
          <a:p>
            <a:pPr marL="0" indent="0">
              <a:buNone/>
            </a:pPr>
            <a:r>
              <a:rPr lang="en-US" b="1" dirty="0"/>
              <a:t>Left shift:</a:t>
            </a:r>
          </a:p>
          <a:p>
            <a:pPr>
              <a:lnSpc>
                <a:spcPct val="150000"/>
              </a:lnSpc>
            </a:pPr>
            <a:r>
              <a:rPr lang="en-US" dirty="0"/>
              <a:t>It takes two operators and left shifts the bits of the first operand. The second operand decides the number of places to shift. It fills 0 on voids left as a result. </a:t>
            </a:r>
          </a:p>
          <a:p>
            <a:pPr>
              <a:lnSpc>
                <a:spcPct val="150000"/>
              </a:lnSpc>
            </a:pPr>
            <a:r>
              <a:rPr lang="en-US" dirty="0"/>
              <a:t>E.g. - The output of 10&lt;&lt;1 is 20 if the numbers are stored in 32 bit system.</a:t>
            </a:r>
          </a:p>
          <a:p>
            <a:pPr>
              <a:lnSpc>
                <a:spcPct val="150000"/>
              </a:lnSpc>
            </a:pPr>
            <a:r>
              <a:rPr lang="en-US" dirty="0"/>
              <a:t>              10 is represented as 00000000 00000000 00000000 00001010.</a:t>
            </a:r>
          </a:p>
          <a:p>
            <a:pPr>
              <a:lnSpc>
                <a:spcPct val="150000"/>
              </a:lnSpc>
            </a:pPr>
            <a:r>
              <a:rPr lang="en-US" dirty="0"/>
              <a:t>              After left shifting by 1 bit, the result becomes 00000000 00000000 00000000 00001010</a:t>
            </a:r>
            <a:r>
              <a:rPr lang="en-US" b="1" dirty="0"/>
              <a:t>0</a:t>
            </a:r>
            <a:r>
              <a:rPr lang="en-US" dirty="0"/>
              <a:t> which is 20.</a:t>
            </a:r>
          </a:p>
          <a:p>
            <a:pPr>
              <a:lnSpc>
                <a:spcPct val="150000"/>
              </a:lnSpc>
            </a:pPr>
            <a:r>
              <a:rPr lang="en-US" dirty="0"/>
              <a:t>             The 0 that is highlighted is present because of the void.</a:t>
            </a:r>
          </a:p>
          <a:p>
            <a:pPr>
              <a:lnSpc>
                <a:spcPct val="150000"/>
              </a:lnSpc>
            </a:pPr>
            <a:r>
              <a:rPr lang="en-US" dirty="0"/>
              <a:t>             Similarly, the output of 10&lt;&lt;2 is 40.</a:t>
            </a:r>
          </a:p>
          <a:p>
            <a:endParaRPr lang="en-IN" dirty="0"/>
          </a:p>
        </p:txBody>
      </p:sp>
    </p:spTree>
    <p:extLst>
      <p:ext uri="{BB962C8B-B14F-4D97-AF65-F5344CB8AC3E}">
        <p14:creationId xmlns:p14="http://schemas.microsoft.com/office/powerpoint/2010/main" val="26161263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2F87E-B550-912C-88A2-7EA1D8C24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53F05-5268-7751-98A6-8913C9747DA1}"/>
              </a:ext>
            </a:extLst>
          </p:cNvPr>
          <p:cNvSpPr>
            <a:spLocks noGrp="1"/>
          </p:cNvSpPr>
          <p:nvPr>
            <p:ph type="title"/>
          </p:nvPr>
        </p:nvSpPr>
        <p:spPr>
          <a:xfrm>
            <a:off x="685800" y="764373"/>
            <a:ext cx="10820400" cy="1293028"/>
          </a:xfrm>
        </p:spPr>
        <p:txBody>
          <a:bodyPr/>
          <a:lstStyle/>
          <a:p>
            <a:pPr algn="ctr"/>
            <a:r>
              <a:rPr lang="en-IN" b="1" dirty="0"/>
              <a:t>STRUCTURE OF JAVA PROGRAM</a:t>
            </a:r>
          </a:p>
        </p:txBody>
      </p:sp>
      <p:pic>
        <p:nvPicPr>
          <p:cNvPr id="5" name="Content Placeholder 4">
            <a:extLst>
              <a:ext uri="{FF2B5EF4-FFF2-40B4-BE49-F238E27FC236}">
                <a16:creationId xmlns:a16="http://schemas.microsoft.com/office/drawing/2014/main" id="{FB1EEE6D-C8E3-E58D-F523-58A250A8F8E9}"/>
              </a:ext>
            </a:extLst>
          </p:cNvPr>
          <p:cNvPicPr>
            <a:picLocks noGrp="1" noChangeAspect="1"/>
          </p:cNvPicPr>
          <p:nvPr>
            <p:ph idx="1"/>
          </p:nvPr>
        </p:nvPicPr>
        <p:blipFill>
          <a:blip r:embed="rId2"/>
          <a:stretch>
            <a:fillRect/>
          </a:stretch>
        </p:blipFill>
        <p:spPr>
          <a:xfrm>
            <a:off x="2536723" y="1898958"/>
            <a:ext cx="6105832" cy="4480892"/>
          </a:xfrm>
          <a:prstGeom prst="rect">
            <a:avLst/>
          </a:prstGeom>
        </p:spPr>
      </p:pic>
    </p:spTree>
    <p:extLst>
      <p:ext uri="{BB962C8B-B14F-4D97-AF65-F5344CB8AC3E}">
        <p14:creationId xmlns:p14="http://schemas.microsoft.com/office/powerpoint/2010/main" val="4510015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6AEB8-E7FB-81FB-9FE4-EB9D62210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4B2B9D-3DAD-F623-94FE-2161927A42AC}"/>
              </a:ext>
            </a:extLst>
          </p:cNvPr>
          <p:cNvSpPr>
            <a:spLocks noGrp="1"/>
          </p:cNvSpPr>
          <p:nvPr>
            <p:ph type="title"/>
          </p:nvPr>
        </p:nvSpPr>
        <p:spPr>
          <a:xfrm>
            <a:off x="685800" y="764373"/>
            <a:ext cx="10820400" cy="1293028"/>
          </a:xfrm>
        </p:spPr>
        <p:txBody>
          <a:bodyPr/>
          <a:lstStyle/>
          <a:p>
            <a:pPr algn="ctr"/>
            <a:r>
              <a:rPr lang="en-IN" b="1" dirty="0"/>
              <a:t>STRUCTURE OF JAVA PROGRAM</a:t>
            </a:r>
            <a:endParaRPr lang="en-IN" dirty="0"/>
          </a:p>
        </p:txBody>
      </p:sp>
      <p:pic>
        <p:nvPicPr>
          <p:cNvPr id="8" name="Content Placeholder 7">
            <a:extLst>
              <a:ext uri="{FF2B5EF4-FFF2-40B4-BE49-F238E27FC236}">
                <a16:creationId xmlns:a16="http://schemas.microsoft.com/office/drawing/2014/main" id="{A4E94FDE-B3E8-3AF7-6E0F-22552C2876F1}"/>
              </a:ext>
            </a:extLst>
          </p:cNvPr>
          <p:cNvPicPr>
            <a:picLocks noGrp="1" noChangeAspect="1"/>
          </p:cNvPicPr>
          <p:nvPr>
            <p:ph idx="1"/>
          </p:nvPr>
        </p:nvPicPr>
        <p:blipFill>
          <a:blip r:embed="rId2"/>
          <a:stretch>
            <a:fillRect/>
          </a:stretch>
        </p:blipFill>
        <p:spPr>
          <a:xfrm>
            <a:off x="1462548" y="2202425"/>
            <a:ext cx="9266904" cy="4424517"/>
          </a:xfrm>
          <a:prstGeom prst="rect">
            <a:avLst/>
          </a:prstGeom>
        </p:spPr>
      </p:pic>
    </p:spTree>
    <p:extLst>
      <p:ext uri="{BB962C8B-B14F-4D97-AF65-F5344CB8AC3E}">
        <p14:creationId xmlns:p14="http://schemas.microsoft.com/office/powerpoint/2010/main" val="796633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DFAEB-0835-08DE-589D-B3D9665B8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F2BC36-3D26-91F3-F4AC-EE6F896CBEC1}"/>
              </a:ext>
            </a:extLst>
          </p:cNvPr>
          <p:cNvSpPr>
            <a:spLocks noGrp="1"/>
          </p:cNvSpPr>
          <p:nvPr>
            <p:ph type="title"/>
          </p:nvPr>
        </p:nvSpPr>
        <p:spPr>
          <a:xfrm>
            <a:off x="685800" y="764373"/>
            <a:ext cx="10820400" cy="1293028"/>
          </a:xfrm>
        </p:spPr>
        <p:txBody>
          <a:bodyPr/>
          <a:lstStyle/>
          <a:p>
            <a:pPr algn="ctr"/>
            <a:r>
              <a:rPr lang="en-IN" dirty="0"/>
              <a:t>EXAMPLE</a:t>
            </a:r>
          </a:p>
        </p:txBody>
      </p:sp>
      <p:pic>
        <p:nvPicPr>
          <p:cNvPr id="23554" name="Picture 2" descr="structure of java program">
            <a:extLst>
              <a:ext uri="{FF2B5EF4-FFF2-40B4-BE49-F238E27FC236}">
                <a16:creationId xmlns:a16="http://schemas.microsoft.com/office/drawing/2014/main" id="{0A03189A-34C4-C5A3-C3D8-9880FB6A9F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6285" y="2057401"/>
            <a:ext cx="10038303" cy="455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96129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581</TotalTime>
  <Words>11481</Words>
  <Application>Microsoft Office PowerPoint</Application>
  <PresentationFormat>Widescreen</PresentationFormat>
  <Paragraphs>1408</Paragraphs>
  <Slides>191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191</vt:i4>
      </vt:variant>
    </vt:vector>
  </HeadingPairs>
  <TitlesOfParts>
    <vt:vector size="197" baseType="lpstr">
      <vt:lpstr>Arial</vt:lpstr>
      <vt:lpstr>Cambria Math</vt:lpstr>
      <vt:lpstr>Century Gothic</vt:lpstr>
      <vt:lpstr>Times New Roman</vt:lpstr>
      <vt:lpstr>Wingdings</vt:lpstr>
      <vt:lpstr>Vapor Trail</vt:lpstr>
      <vt:lpstr>24csp012- java programming</vt:lpstr>
      <vt:lpstr>Course objective</vt:lpstr>
      <vt:lpstr>Course OUTCOME</vt:lpstr>
      <vt:lpstr>1.JAVA PROGRAMMING BASICS</vt:lpstr>
      <vt:lpstr>Real-World Analogy</vt:lpstr>
      <vt:lpstr>Real-World Analogy</vt:lpstr>
      <vt:lpstr>Real-World Analogy</vt:lpstr>
      <vt:lpstr>IDEA BEHIND THIS</vt:lpstr>
      <vt:lpstr>Real-World Analogy</vt:lpstr>
      <vt:lpstr>Problem with Traditional Software Development</vt:lpstr>
      <vt:lpstr>Reality of Software Development </vt:lpstr>
      <vt:lpstr>REAL WORLD SCENARIO</vt:lpstr>
      <vt:lpstr>PROGRAMMING PARADIGMS</vt:lpstr>
      <vt:lpstr>Types of Programming Paradigms</vt:lpstr>
      <vt:lpstr>Problem with Traditional (Procedural) Programming</vt:lpstr>
      <vt:lpstr>WHY WE NEED OOPS</vt:lpstr>
      <vt:lpstr>Software Industry Uses OOPS</vt:lpstr>
      <vt:lpstr>DEFINITION OF OOP</vt:lpstr>
      <vt:lpstr>OOPS CONCEPT</vt:lpstr>
      <vt:lpstr>OBJECTS</vt:lpstr>
      <vt:lpstr>CLASS</vt:lpstr>
      <vt:lpstr>CLASS</vt:lpstr>
      <vt:lpstr>ENCAPSULATION(Data hiding)</vt:lpstr>
      <vt:lpstr>Real Life Example of Encapsulation in C++ </vt:lpstr>
      <vt:lpstr>REAL WORLD ANALOGY</vt:lpstr>
      <vt:lpstr>Data abstraction</vt:lpstr>
      <vt:lpstr>REAL WORLD ANALOGY</vt:lpstr>
      <vt:lpstr>POLYMORPHISM</vt:lpstr>
      <vt:lpstr>POLYMORPHISM</vt:lpstr>
      <vt:lpstr>REAL WORLD ANALOGY</vt:lpstr>
      <vt:lpstr>REAL WORLD ANALOGY</vt:lpstr>
      <vt:lpstr>INHERITANCE</vt:lpstr>
      <vt:lpstr>REAL WORLD ANALOGY</vt:lpstr>
      <vt:lpstr>Introduction to java</vt:lpstr>
      <vt:lpstr>JAVA FEATURES</vt:lpstr>
      <vt:lpstr>Object oriented</vt:lpstr>
      <vt:lpstr>SIMPLE</vt:lpstr>
      <vt:lpstr>secure</vt:lpstr>
      <vt:lpstr>PLATFORM INDEPENDENT</vt:lpstr>
      <vt:lpstr>ROBUST</vt:lpstr>
      <vt:lpstr>PORTABLE</vt:lpstr>
      <vt:lpstr>ARCHITECTURE NEUTRAL</vt:lpstr>
      <vt:lpstr>DYNAMIC</vt:lpstr>
      <vt:lpstr>INTERPRETED</vt:lpstr>
      <vt:lpstr>HIGH PERFORMANCE</vt:lpstr>
      <vt:lpstr>DISTRIBUTED</vt:lpstr>
      <vt:lpstr>MULTI THREADED</vt:lpstr>
      <vt:lpstr>Java Architecture – Java Environment </vt:lpstr>
      <vt:lpstr>JVM (Java Virtual Machine) </vt:lpstr>
      <vt:lpstr>  JRE (Java Runtime Environment)  </vt:lpstr>
      <vt:lpstr> JDK (Java Development Kit) </vt:lpstr>
      <vt:lpstr>JAVA PROGRAMMING CONCEPTS</vt:lpstr>
      <vt:lpstr>IDENTIFIERS</vt:lpstr>
      <vt:lpstr>IDENTIFIERS</vt:lpstr>
      <vt:lpstr>Rules for Identifiers in Java</vt:lpstr>
      <vt:lpstr>identifiers definition and their roles</vt:lpstr>
      <vt:lpstr>TYPES OF IDENTIFIERS</vt:lpstr>
      <vt:lpstr>TYPES OF IDENTIFIERS</vt:lpstr>
      <vt:lpstr>VALID VS INVALID IDENTIFIERS</vt:lpstr>
      <vt:lpstr>VARIABLES</vt:lpstr>
      <vt:lpstr>Types of Variables Local Variables</vt:lpstr>
      <vt:lpstr> Instance Variables</vt:lpstr>
      <vt:lpstr>Static Variables</vt:lpstr>
      <vt:lpstr>NAMING CONVENTIONS</vt:lpstr>
      <vt:lpstr>CONSTANTS</vt:lpstr>
      <vt:lpstr> Naming Convention for Constants </vt:lpstr>
      <vt:lpstr>VARIABLES VS CONSTANTS</vt:lpstr>
      <vt:lpstr>KEYWORDS</vt:lpstr>
      <vt:lpstr>Commonly Used Java Keywords (Category-wise)</vt:lpstr>
      <vt:lpstr>DATATYPES</vt:lpstr>
      <vt:lpstr>DATATYPES</vt:lpstr>
      <vt:lpstr>Data Types</vt:lpstr>
      <vt:lpstr>Primitive data types</vt:lpstr>
      <vt:lpstr>IMPORTANT POINTS</vt:lpstr>
      <vt:lpstr>EXAMPLE</vt:lpstr>
      <vt:lpstr>CODING STANDARDS</vt:lpstr>
      <vt:lpstr>CODING STANDARDS</vt:lpstr>
      <vt:lpstr>CODING STANDARDS</vt:lpstr>
      <vt:lpstr>OPERATORS</vt:lpstr>
      <vt:lpstr>OPERATORS</vt:lpstr>
      <vt:lpstr>ARITHMETIC OPERATORS</vt:lpstr>
      <vt:lpstr>EXAMPLE</vt:lpstr>
      <vt:lpstr>Relational Operators </vt:lpstr>
      <vt:lpstr>EXAMPLE</vt:lpstr>
      <vt:lpstr>Logical Operators </vt:lpstr>
      <vt:lpstr>EXAMPLE</vt:lpstr>
      <vt:lpstr>Assignment Operators </vt:lpstr>
      <vt:lpstr>EXAMPLE</vt:lpstr>
      <vt:lpstr>Unary Operators</vt:lpstr>
      <vt:lpstr>EXAMPLE</vt:lpstr>
      <vt:lpstr>Ternary Operator  (Conditional Operator)</vt:lpstr>
      <vt:lpstr>EXAMPLE</vt:lpstr>
      <vt:lpstr>Bitwise Operators</vt:lpstr>
      <vt:lpstr>EXAMPLE</vt:lpstr>
      <vt:lpstr>EXAMPLE</vt:lpstr>
      <vt:lpstr>EXAMPLE</vt:lpstr>
      <vt:lpstr>STRUCTURE OF JAVA PROGRAM</vt:lpstr>
      <vt:lpstr>STRUCTURE OF JAVA PROGRAM</vt:lpstr>
      <vt:lpstr>EXAMPLE</vt:lpstr>
      <vt:lpstr>OUTPUT STATEMENTS</vt:lpstr>
      <vt:lpstr>OUTPUT STATEMENTS</vt:lpstr>
      <vt:lpstr>OUTPUT STATEMENTS</vt:lpstr>
      <vt:lpstr>Input Statements in Java</vt:lpstr>
      <vt:lpstr>Input Statements in Java</vt:lpstr>
      <vt:lpstr>EXAMPLE</vt:lpstr>
      <vt:lpstr>Simple example using class and objects creating class</vt:lpstr>
      <vt:lpstr>Creating and Using an Object</vt:lpstr>
      <vt:lpstr>CLASSWORK</vt:lpstr>
      <vt:lpstr>CLASSWORK</vt:lpstr>
      <vt:lpstr>CLASSWORK</vt:lpstr>
      <vt:lpstr>TYPE CONVERSION</vt:lpstr>
      <vt:lpstr>TYPE CONVERSION</vt:lpstr>
      <vt:lpstr>IMPLICIT CONVERSION</vt:lpstr>
      <vt:lpstr>EXAMPLE</vt:lpstr>
      <vt:lpstr>EXPLICIT CONVERSION</vt:lpstr>
      <vt:lpstr>EXAMPLE</vt:lpstr>
      <vt:lpstr>CONTROL STATEMENTS</vt:lpstr>
      <vt:lpstr>TYPES</vt:lpstr>
      <vt:lpstr>IF STATEMENT</vt:lpstr>
      <vt:lpstr>EXAMPLE</vt:lpstr>
      <vt:lpstr>EXAMPLE</vt:lpstr>
      <vt:lpstr>IF ELSE</vt:lpstr>
      <vt:lpstr>FLOW</vt:lpstr>
      <vt:lpstr>EXAMPLE</vt:lpstr>
      <vt:lpstr>CODE</vt:lpstr>
      <vt:lpstr>Else if</vt:lpstr>
      <vt:lpstr>SYNTAX</vt:lpstr>
      <vt:lpstr>EXAMPLE</vt:lpstr>
      <vt:lpstr>CODE</vt:lpstr>
      <vt:lpstr>CODE</vt:lpstr>
      <vt:lpstr>NESTED IF</vt:lpstr>
      <vt:lpstr>EXAMPLE</vt:lpstr>
      <vt:lpstr>CODE</vt:lpstr>
      <vt:lpstr>CODE</vt:lpstr>
      <vt:lpstr>SWITCH CASE</vt:lpstr>
      <vt:lpstr>SWITCH CASE</vt:lpstr>
      <vt:lpstr>SWITCH CASE</vt:lpstr>
      <vt:lpstr>FLOW</vt:lpstr>
      <vt:lpstr>EXAMPLE</vt:lpstr>
      <vt:lpstr>CODE</vt:lpstr>
      <vt:lpstr>ITERATION CONTROL STRUCTURE WHILE</vt:lpstr>
      <vt:lpstr>WHILE</vt:lpstr>
      <vt:lpstr>SYNTAX</vt:lpstr>
      <vt:lpstr>FLOW</vt:lpstr>
      <vt:lpstr>EXAMPLE</vt:lpstr>
      <vt:lpstr>CODE</vt:lpstr>
      <vt:lpstr>DO WHILE</vt:lpstr>
      <vt:lpstr>SYNTAX</vt:lpstr>
      <vt:lpstr>EXAMPLE</vt:lpstr>
      <vt:lpstr>CODE</vt:lpstr>
      <vt:lpstr>FOR LOOP</vt:lpstr>
      <vt:lpstr>FOR LOOP</vt:lpstr>
      <vt:lpstr>FOR LOOP</vt:lpstr>
      <vt:lpstr>FLOW</vt:lpstr>
      <vt:lpstr>EXAMPLE</vt:lpstr>
      <vt:lpstr>CODE</vt:lpstr>
      <vt:lpstr>CODE</vt:lpstr>
      <vt:lpstr>NESTED FOR LOOP</vt:lpstr>
      <vt:lpstr>CODE</vt:lpstr>
      <vt:lpstr>BREAK</vt:lpstr>
      <vt:lpstr>CONTINUE</vt:lpstr>
      <vt:lpstr>BREAK VS CONTINUE</vt:lpstr>
      <vt:lpstr>OOPS CONCEPT</vt:lpstr>
      <vt:lpstr>CLASS</vt:lpstr>
      <vt:lpstr>SYNTAX</vt:lpstr>
      <vt:lpstr>OBJECT</vt:lpstr>
      <vt:lpstr>example</vt:lpstr>
      <vt:lpstr>EXAMPLE</vt:lpstr>
      <vt:lpstr>CREATING A CLASS</vt:lpstr>
      <vt:lpstr>CREATING A CLASS</vt:lpstr>
      <vt:lpstr>CREATING A CLASS</vt:lpstr>
      <vt:lpstr>CREATING A CLASS</vt:lpstr>
      <vt:lpstr>CREATING A CLASS</vt:lpstr>
      <vt:lpstr>CREATING A CLASS</vt:lpstr>
      <vt:lpstr>ATTRIBUTES</vt:lpstr>
      <vt:lpstr>ATTRIBUTES</vt:lpstr>
      <vt:lpstr>METHODS</vt:lpstr>
      <vt:lpstr>methods</vt:lpstr>
      <vt:lpstr>EXAMPLE</vt:lpstr>
      <vt:lpstr>OBJECT CREATION</vt:lpstr>
      <vt:lpstr>EXAMPLE(CONTD..,)</vt:lpstr>
      <vt:lpstr>Contd..,</vt:lpstr>
      <vt:lpstr>METHODS WITH PARAMETER</vt:lpstr>
      <vt:lpstr>METHODS WITH PARAMETER</vt:lpstr>
      <vt:lpstr>METHODS WITH PARAMETER</vt:lpstr>
      <vt:lpstr>RETURNING VALUE FROM A METHOD</vt:lpstr>
      <vt:lpstr>EXAMPLE</vt:lpstr>
      <vt:lpstr>METHOD OVERLOADING</vt:lpstr>
      <vt:lpstr>EXAMPLE</vt:lpstr>
      <vt:lpstr>Method Overriding in Java </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Anitha P</dc:creator>
  <cp:lastModifiedBy>Anitha P</cp:lastModifiedBy>
  <cp:revision>40</cp:revision>
  <dcterms:created xsi:type="dcterms:W3CDTF">2026-01-10T14:52:13Z</dcterms:created>
  <dcterms:modified xsi:type="dcterms:W3CDTF">2026-01-20T19:21:10Z</dcterms:modified>
</cp:coreProperties>
</file>